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61"/>
  </p:sldMasterIdLst>
  <p:notesMasterIdLst>
    <p:notesMasterId r:id="rId170"/>
  </p:notesMasterIdLst>
  <p:handoutMasterIdLst>
    <p:handoutMasterId r:id="rId171"/>
  </p:handoutMasterIdLst>
  <p:sldIdLst>
    <p:sldId id="418" r:id="rId162"/>
    <p:sldId id="623" r:id="rId163"/>
    <p:sldId id="659" r:id="rId164"/>
    <p:sldId id="504" r:id="rId165"/>
    <p:sldId id="618" r:id="rId166"/>
    <p:sldId id="558" r:id="rId167"/>
    <p:sldId id="567" r:id="rId168"/>
    <p:sldId id="539" r:id="rId16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kingsborough@cocic.org" initials="h" lastIdx="0" clrIdx="0"/>
  <p:cmAuthor id="2" name="Caine, Kim A." initials="CKA" lastIdx="0" clrIdx="1">
    <p:extLst>
      <p:ext uri="{19B8F6BF-5375-455C-9EA6-DF929625EA0E}">
        <p15:presenceInfo xmlns:p15="http://schemas.microsoft.com/office/powerpoint/2012/main" userId="S::kcaine@cocic.org::5150e2b5-cac9-4f3b-94e4-83dd0ddd21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2059"/>
    <a:srgbClr val="056FF6"/>
    <a:srgbClr val="21578A"/>
    <a:srgbClr val="8E8E90"/>
    <a:srgbClr val="8B8D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72" autoAdjust="0"/>
    <p:restoredTop sz="86135" autoAdjust="0"/>
  </p:normalViewPr>
  <p:slideViewPr>
    <p:cSldViewPr snapToGrid="0" snapToObjects="1">
      <p:cViewPr varScale="1">
        <p:scale>
          <a:sx n="63" d="100"/>
          <a:sy n="63" d="100"/>
        </p:scale>
        <p:origin x="1424"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72" d="100"/>
          <a:sy n="72" d="100"/>
        </p:scale>
        <p:origin x="966"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38" Type="http://schemas.openxmlformats.org/officeDocument/2006/relationships/customXml" Target="../customXml/item138.xml"/><Relationship Id="rId154" Type="http://schemas.openxmlformats.org/officeDocument/2006/relationships/customXml" Target="../customXml/item154.xml"/><Relationship Id="rId159" Type="http://schemas.openxmlformats.org/officeDocument/2006/relationships/customXml" Target="../customXml/item159.xml"/><Relationship Id="rId175" Type="http://schemas.openxmlformats.org/officeDocument/2006/relationships/theme" Target="theme/theme1.xml"/><Relationship Id="rId170" Type="http://schemas.openxmlformats.org/officeDocument/2006/relationships/notesMaster" Target="notesMasters/notesMaster1.xml"/><Relationship Id="rId16" Type="http://schemas.openxmlformats.org/officeDocument/2006/relationships/customXml" Target="../customXml/item16.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28" Type="http://schemas.openxmlformats.org/officeDocument/2006/relationships/customXml" Target="../customXml/item128.xml"/><Relationship Id="rId144" Type="http://schemas.openxmlformats.org/officeDocument/2006/relationships/customXml" Target="../customXml/item144.xml"/><Relationship Id="rId149" Type="http://schemas.openxmlformats.org/officeDocument/2006/relationships/customXml" Target="../customXml/item149.xml"/><Relationship Id="rId5" Type="http://schemas.openxmlformats.org/officeDocument/2006/relationships/customXml" Target="../customXml/item5.xml"/><Relationship Id="rId90" Type="http://schemas.openxmlformats.org/officeDocument/2006/relationships/customXml" Target="../customXml/item90.xml"/><Relationship Id="rId95" Type="http://schemas.openxmlformats.org/officeDocument/2006/relationships/customXml" Target="../customXml/item95.xml"/><Relationship Id="rId160" Type="http://schemas.openxmlformats.org/officeDocument/2006/relationships/customXml" Target="../customXml/item160.xml"/><Relationship Id="rId165" Type="http://schemas.openxmlformats.org/officeDocument/2006/relationships/slide" Target="slides/slide4.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customXml" Target="../customXml/item113.xml"/><Relationship Id="rId118" Type="http://schemas.openxmlformats.org/officeDocument/2006/relationships/customXml" Target="../customXml/item118.xml"/><Relationship Id="rId134" Type="http://schemas.openxmlformats.org/officeDocument/2006/relationships/customXml" Target="../customXml/item134.xml"/><Relationship Id="rId139" Type="http://schemas.openxmlformats.org/officeDocument/2006/relationships/customXml" Target="../customXml/item139.xml"/><Relationship Id="rId80" Type="http://schemas.openxmlformats.org/officeDocument/2006/relationships/customXml" Target="../customXml/item80.xml"/><Relationship Id="rId85" Type="http://schemas.openxmlformats.org/officeDocument/2006/relationships/customXml" Target="../customXml/item85.xml"/><Relationship Id="rId150" Type="http://schemas.openxmlformats.org/officeDocument/2006/relationships/customXml" Target="../customXml/item150.xml"/><Relationship Id="rId155" Type="http://schemas.openxmlformats.org/officeDocument/2006/relationships/customXml" Target="../customXml/item155.xml"/><Relationship Id="rId171" Type="http://schemas.openxmlformats.org/officeDocument/2006/relationships/handoutMaster" Target="handoutMasters/handoutMaster1.xml"/><Relationship Id="rId176" Type="http://schemas.openxmlformats.org/officeDocument/2006/relationships/tableStyles" Target="tableStyles.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customXml" Target="../customXml/item124.xml"/><Relationship Id="rId129" Type="http://schemas.openxmlformats.org/officeDocument/2006/relationships/customXml" Target="../customXml/item129.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customXml" Target="../customXml/item140.xml"/><Relationship Id="rId145" Type="http://schemas.openxmlformats.org/officeDocument/2006/relationships/customXml" Target="../customXml/item145.xml"/><Relationship Id="rId161" Type="http://schemas.openxmlformats.org/officeDocument/2006/relationships/slideMaster" Target="slideMasters/slideMaster1.xml"/><Relationship Id="rId166" Type="http://schemas.openxmlformats.org/officeDocument/2006/relationships/slide" Target="slides/slide5.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119" Type="http://schemas.openxmlformats.org/officeDocument/2006/relationships/customXml" Target="../customXml/item119.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30" Type="http://schemas.openxmlformats.org/officeDocument/2006/relationships/customXml" Target="../customXml/item130.xml"/><Relationship Id="rId135" Type="http://schemas.openxmlformats.org/officeDocument/2006/relationships/customXml" Target="../customXml/item135.xml"/><Relationship Id="rId143" Type="http://schemas.openxmlformats.org/officeDocument/2006/relationships/customXml" Target="../customXml/item143.xml"/><Relationship Id="rId148" Type="http://schemas.openxmlformats.org/officeDocument/2006/relationships/customXml" Target="../customXml/item148.xml"/><Relationship Id="rId151" Type="http://schemas.openxmlformats.org/officeDocument/2006/relationships/customXml" Target="../customXml/item151.xml"/><Relationship Id="rId156" Type="http://schemas.openxmlformats.org/officeDocument/2006/relationships/customXml" Target="../customXml/item156.xml"/><Relationship Id="rId164" Type="http://schemas.openxmlformats.org/officeDocument/2006/relationships/slide" Target="slides/slide3.xml"/><Relationship Id="rId16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customXml" Target="../customXml/item9.xml"/><Relationship Id="rId172" Type="http://schemas.openxmlformats.org/officeDocument/2006/relationships/commentAuthors" Target="commentAuthors.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customXml" Target="../customXml/item141.xml"/><Relationship Id="rId146" Type="http://schemas.openxmlformats.org/officeDocument/2006/relationships/customXml" Target="../customXml/item146.xml"/><Relationship Id="rId167" Type="http://schemas.openxmlformats.org/officeDocument/2006/relationships/slide" Target="slides/slide6.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slide" Target="slides/slide1.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customXml" Target="../customXml/item157.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customXml" Target="../customXml/item152.xml"/><Relationship Id="rId173" Type="http://schemas.openxmlformats.org/officeDocument/2006/relationships/presProps" Target="presProps.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slide" Target="slides/slide7.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slide" Target="slides/slide2.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viewProps" Target="viewProps.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fld id="{4C6FC311-E4E3-4FA3-B34E-393CF4460CC8}" type="datetimeFigureOut">
              <a:rPr lang="en-US" smtClean="0"/>
              <a:t>6/16/2026</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A9C01197-7BBC-411D-90A0-151F89DCF35C}" type="slidenum">
              <a:rPr lang="en-US" smtClean="0"/>
              <a:t>‹#›</a:t>
            </a:fld>
            <a:endParaRPr lang="en-US" dirty="0"/>
          </a:p>
        </p:txBody>
      </p:sp>
    </p:spTree>
    <p:extLst>
      <p:ext uri="{BB962C8B-B14F-4D97-AF65-F5344CB8AC3E}">
        <p14:creationId xmlns:p14="http://schemas.microsoft.com/office/powerpoint/2010/main" val="744199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278B6963-4311-0541-8A61-62D764CFFF85}" type="datetimeFigureOut">
              <a:rPr lang="en-US" smtClean="0"/>
              <a:t>6/16/2026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0F219ED2-7A80-FC40-8209-2AD42E87000E}" type="slidenum">
              <a:rPr lang="en-US" smtClean="0"/>
              <a:t>‹#›</a:t>
            </a:fld>
            <a:endParaRPr lang="en-US" dirty="0"/>
          </a:p>
        </p:txBody>
      </p:sp>
    </p:spTree>
    <p:extLst>
      <p:ext uri="{BB962C8B-B14F-4D97-AF65-F5344CB8AC3E}">
        <p14:creationId xmlns:p14="http://schemas.microsoft.com/office/powerpoint/2010/main" val="11387604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19ED2-7A80-FC40-8209-2AD42E87000E}" type="slidenum">
              <a:rPr lang="en-US" smtClean="0"/>
              <a:t>1</a:t>
            </a:fld>
            <a:endParaRPr lang="en-US" dirty="0"/>
          </a:p>
        </p:txBody>
      </p:sp>
    </p:spTree>
    <p:extLst>
      <p:ext uri="{BB962C8B-B14F-4D97-AF65-F5344CB8AC3E}">
        <p14:creationId xmlns:p14="http://schemas.microsoft.com/office/powerpoint/2010/main" val="1157422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19ED2-7A80-FC40-8209-2AD42E87000E}" type="slidenum">
              <a:rPr lang="en-US" smtClean="0"/>
              <a:t>2</a:t>
            </a:fld>
            <a:endParaRPr lang="en-US" dirty="0"/>
          </a:p>
        </p:txBody>
      </p:sp>
    </p:spTree>
    <p:extLst>
      <p:ext uri="{BB962C8B-B14F-4D97-AF65-F5344CB8AC3E}">
        <p14:creationId xmlns:p14="http://schemas.microsoft.com/office/powerpoint/2010/main" val="277866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2F30A-69EA-99D3-96AA-9B1B41E8A8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0CE8A0-74E2-58F2-22DF-6B55EFCE35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7909C3-3765-5431-1BE0-8577DB098648}"/>
              </a:ext>
            </a:extLst>
          </p:cNvPr>
          <p:cNvSpPr>
            <a:spLocks noGrp="1"/>
          </p:cNvSpPr>
          <p:nvPr>
            <p:ph type="body" idx="1"/>
          </p:nvPr>
        </p:nvSpPr>
        <p:spPr/>
        <p:txBody>
          <a:bodyPr/>
          <a:lstStyle/>
          <a:p>
            <a:endParaRPr lang="en-US" baseline="0" dirty="0"/>
          </a:p>
        </p:txBody>
      </p:sp>
      <p:sp>
        <p:nvSpPr>
          <p:cNvPr id="4" name="Slide Number Placeholder 3">
            <a:extLst>
              <a:ext uri="{FF2B5EF4-FFF2-40B4-BE49-F238E27FC236}">
                <a16:creationId xmlns:a16="http://schemas.microsoft.com/office/drawing/2014/main" id="{816B9A0B-E619-9EC7-4B15-02919BD80339}"/>
              </a:ext>
            </a:extLst>
          </p:cNvPr>
          <p:cNvSpPr>
            <a:spLocks noGrp="1"/>
          </p:cNvSpPr>
          <p:nvPr>
            <p:ph type="sldNum" sz="quarter" idx="10"/>
          </p:nvPr>
        </p:nvSpPr>
        <p:spPr/>
        <p:txBody>
          <a:bodyPr/>
          <a:lstStyle/>
          <a:p>
            <a:fld id="{0F219ED2-7A80-FC40-8209-2AD42E87000E}" type="slidenum">
              <a:rPr lang="en-US" smtClean="0"/>
              <a:t>3</a:t>
            </a:fld>
            <a:endParaRPr lang="en-US" dirty="0"/>
          </a:p>
        </p:txBody>
      </p:sp>
    </p:spTree>
    <p:extLst>
      <p:ext uri="{BB962C8B-B14F-4D97-AF65-F5344CB8AC3E}">
        <p14:creationId xmlns:p14="http://schemas.microsoft.com/office/powerpoint/2010/main" val="621035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19ED2-7A80-FC40-8209-2AD42E87000E}" type="slidenum">
              <a:rPr lang="en-US" smtClean="0"/>
              <a:t>4</a:t>
            </a:fld>
            <a:endParaRPr lang="en-US" dirty="0"/>
          </a:p>
        </p:txBody>
      </p:sp>
    </p:spTree>
    <p:extLst>
      <p:ext uri="{BB962C8B-B14F-4D97-AF65-F5344CB8AC3E}">
        <p14:creationId xmlns:p14="http://schemas.microsoft.com/office/powerpoint/2010/main" val="277866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F219ED2-7A80-FC40-8209-2AD42E87000E}" type="slidenum">
              <a:rPr lang="en-US" smtClean="0"/>
              <a:t>5</a:t>
            </a:fld>
            <a:endParaRPr lang="en-US" dirty="0"/>
          </a:p>
        </p:txBody>
      </p:sp>
    </p:spTree>
    <p:extLst>
      <p:ext uri="{BB962C8B-B14F-4D97-AF65-F5344CB8AC3E}">
        <p14:creationId xmlns:p14="http://schemas.microsoft.com/office/powerpoint/2010/main" val="40973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19ED2-7A80-FC40-8209-2AD42E87000E}" type="slidenum">
              <a:rPr lang="en-US" smtClean="0"/>
              <a:t>6</a:t>
            </a:fld>
            <a:endParaRPr lang="en-US" dirty="0"/>
          </a:p>
        </p:txBody>
      </p:sp>
    </p:spTree>
    <p:extLst>
      <p:ext uri="{BB962C8B-B14F-4D97-AF65-F5344CB8AC3E}">
        <p14:creationId xmlns:p14="http://schemas.microsoft.com/office/powerpoint/2010/main" val="1923730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F219ED2-7A80-FC40-8209-2AD42E87000E}" type="slidenum">
              <a:rPr lang="en-US" smtClean="0"/>
              <a:t>7</a:t>
            </a:fld>
            <a:endParaRPr lang="en-US" dirty="0"/>
          </a:p>
        </p:txBody>
      </p:sp>
    </p:spTree>
    <p:extLst>
      <p:ext uri="{BB962C8B-B14F-4D97-AF65-F5344CB8AC3E}">
        <p14:creationId xmlns:p14="http://schemas.microsoft.com/office/powerpoint/2010/main" val="1657580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2DF938-5FE4-E241-BAD3-93BA978EFA19}" type="datetimeFigureOut">
              <a:rPr lang="en-US" smtClean="0"/>
              <a:t>6/16/2026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BFC63-E9B3-3D4C-8B2F-05E35394831B}" type="slidenum">
              <a:rPr lang="en-US" smtClean="0"/>
              <a:t>‹#›</a:t>
            </a:fld>
            <a:endParaRPr lang="en-US" dirty="0"/>
          </a:p>
        </p:txBody>
      </p:sp>
    </p:spTree>
    <p:extLst>
      <p:ext uri="{BB962C8B-B14F-4D97-AF65-F5344CB8AC3E}">
        <p14:creationId xmlns:p14="http://schemas.microsoft.com/office/powerpoint/2010/main" val="186681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2DF938-5FE4-E241-BAD3-93BA978EFA19}" type="datetimeFigureOut">
              <a:rPr lang="en-US" smtClean="0"/>
              <a:t>6/16/2026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BFC63-E9B3-3D4C-8B2F-05E35394831B}" type="slidenum">
              <a:rPr lang="en-US" smtClean="0"/>
              <a:t>‹#›</a:t>
            </a:fld>
            <a:endParaRPr lang="en-US" dirty="0"/>
          </a:p>
        </p:txBody>
      </p:sp>
    </p:spTree>
    <p:extLst>
      <p:ext uri="{BB962C8B-B14F-4D97-AF65-F5344CB8AC3E}">
        <p14:creationId xmlns:p14="http://schemas.microsoft.com/office/powerpoint/2010/main" val="220005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2DF938-5FE4-E241-BAD3-93BA978EFA19}" type="datetimeFigureOut">
              <a:rPr lang="en-US" smtClean="0"/>
              <a:t>6/16/2026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BFC63-E9B3-3D4C-8B2F-05E35394831B}" type="slidenum">
              <a:rPr lang="en-US" smtClean="0"/>
              <a:t>‹#›</a:t>
            </a:fld>
            <a:endParaRPr lang="en-US" dirty="0"/>
          </a:p>
        </p:txBody>
      </p:sp>
    </p:spTree>
    <p:extLst>
      <p:ext uri="{BB962C8B-B14F-4D97-AF65-F5344CB8AC3E}">
        <p14:creationId xmlns:p14="http://schemas.microsoft.com/office/powerpoint/2010/main" val="140490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2DF938-5FE4-E241-BAD3-93BA978EFA19}" type="datetimeFigureOut">
              <a:rPr lang="en-US" smtClean="0"/>
              <a:t>6/16/2026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BFC63-E9B3-3D4C-8B2F-05E35394831B}" type="slidenum">
              <a:rPr lang="en-US" smtClean="0"/>
              <a:t>‹#›</a:t>
            </a:fld>
            <a:endParaRPr lang="en-US" dirty="0"/>
          </a:p>
        </p:txBody>
      </p:sp>
    </p:spTree>
    <p:extLst>
      <p:ext uri="{BB962C8B-B14F-4D97-AF65-F5344CB8AC3E}">
        <p14:creationId xmlns:p14="http://schemas.microsoft.com/office/powerpoint/2010/main" val="1826096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2DF938-5FE4-E241-BAD3-93BA978EFA19}" type="datetimeFigureOut">
              <a:rPr lang="en-US" smtClean="0"/>
              <a:t>6/16/2026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BFC63-E9B3-3D4C-8B2F-05E35394831B}" type="slidenum">
              <a:rPr lang="en-US" smtClean="0"/>
              <a:t>‹#›</a:t>
            </a:fld>
            <a:endParaRPr lang="en-US" dirty="0"/>
          </a:p>
        </p:txBody>
      </p:sp>
    </p:spTree>
    <p:extLst>
      <p:ext uri="{BB962C8B-B14F-4D97-AF65-F5344CB8AC3E}">
        <p14:creationId xmlns:p14="http://schemas.microsoft.com/office/powerpoint/2010/main" val="140302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2DF938-5FE4-E241-BAD3-93BA978EFA19}" type="datetimeFigureOut">
              <a:rPr lang="en-US" smtClean="0"/>
              <a:t>6/16/2026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2BFC63-E9B3-3D4C-8B2F-05E35394831B}" type="slidenum">
              <a:rPr lang="en-US" smtClean="0"/>
              <a:t>‹#›</a:t>
            </a:fld>
            <a:endParaRPr lang="en-US" dirty="0"/>
          </a:p>
        </p:txBody>
      </p:sp>
    </p:spTree>
    <p:extLst>
      <p:ext uri="{BB962C8B-B14F-4D97-AF65-F5344CB8AC3E}">
        <p14:creationId xmlns:p14="http://schemas.microsoft.com/office/powerpoint/2010/main" val="771276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2DF938-5FE4-E241-BAD3-93BA978EFA19}" type="datetimeFigureOut">
              <a:rPr lang="en-US" smtClean="0"/>
              <a:t>6/16/2026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2BFC63-E9B3-3D4C-8B2F-05E35394831B}" type="slidenum">
              <a:rPr lang="en-US" smtClean="0"/>
              <a:t>‹#›</a:t>
            </a:fld>
            <a:endParaRPr lang="en-US" dirty="0"/>
          </a:p>
        </p:txBody>
      </p:sp>
    </p:spTree>
    <p:extLst>
      <p:ext uri="{BB962C8B-B14F-4D97-AF65-F5344CB8AC3E}">
        <p14:creationId xmlns:p14="http://schemas.microsoft.com/office/powerpoint/2010/main" val="112153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2DF938-5FE4-E241-BAD3-93BA978EFA19}" type="datetimeFigureOut">
              <a:rPr lang="en-US" smtClean="0"/>
              <a:t>6/16/2026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2BFC63-E9B3-3D4C-8B2F-05E35394831B}" type="slidenum">
              <a:rPr lang="en-US" smtClean="0"/>
              <a:t>‹#›</a:t>
            </a:fld>
            <a:endParaRPr lang="en-US" dirty="0"/>
          </a:p>
        </p:txBody>
      </p:sp>
    </p:spTree>
    <p:extLst>
      <p:ext uri="{BB962C8B-B14F-4D97-AF65-F5344CB8AC3E}">
        <p14:creationId xmlns:p14="http://schemas.microsoft.com/office/powerpoint/2010/main" val="145062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DF938-5FE4-E241-BAD3-93BA978EFA19}" type="datetimeFigureOut">
              <a:rPr lang="en-US" smtClean="0"/>
              <a:t>6/16/2026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2BFC63-E9B3-3D4C-8B2F-05E35394831B}" type="slidenum">
              <a:rPr lang="en-US" smtClean="0"/>
              <a:t>‹#›</a:t>
            </a:fld>
            <a:endParaRPr lang="en-US" dirty="0"/>
          </a:p>
        </p:txBody>
      </p:sp>
    </p:spTree>
    <p:extLst>
      <p:ext uri="{BB962C8B-B14F-4D97-AF65-F5344CB8AC3E}">
        <p14:creationId xmlns:p14="http://schemas.microsoft.com/office/powerpoint/2010/main" val="3848150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2DF938-5FE4-E241-BAD3-93BA978EFA19}" type="datetimeFigureOut">
              <a:rPr lang="en-US" smtClean="0"/>
              <a:t>6/16/2026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2BFC63-E9B3-3D4C-8B2F-05E35394831B}" type="slidenum">
              <a:rPr lang="en-US" smtClean="0"/>
              <a:t>‹#›</a:t>
            </a:fld>
            <a:endParaRPr lang="en-US" dirty="0"/>
          </a:p>
        </p:txBody>
      </p:sp>
    </p:spTree>
    <p:extLst>
      <p:ext uri="{BB962C8B-B14F-4D97-AF65-F5344CB8AC3E}">
        <p14:creationId xmlns:p14="http://schemas.microsoft.com/office/powerpoint/2010/main" val="911873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2DF938-5FE4-E241-BAD3-93BA978EFA19}" type="datetimeFigureOut">
              <a:rPr lang="en-US" smtClean="0"/>
              <a:t>6/16/2026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2BFC63-E9B3-3D4C-8B2F-05E35394831B}" type="slidenum">
              <a:rPr lang="en-US" smtClean="0"/>
              <a:t>‹#›</a:t>
            </a:fld>
            <a:endParaRPr lang="en-US" dirty="0"/>
          </a:p>
        </p:txBody>
      </p:sp>
    </p:spTree>
    <p:extLst>
      <p:ext uri="{BB962C8B-B14F-4D97-AF65-F5344CB8AC3E}">
        <p14:creationId xmlns:p14="http://schemas.microsoft.com/office/powerpoint/2010/main" val="3294197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DF938-5FE4-E241-BAD3-93BA978EFA19}" type="datetimeFigureOut">
              <a:rPr lang="en-US" smtClean="0"/>
              <a:t>6/16/2026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BFC63-E9B3-3D4C-8B2F-05E35394831B}" type="slidenum">
              <a:rPr lang="en-US" smtClean="0"/>
              <a:t>‹#›</a:t>
            </a:fld>
            <a:endParaRPr lang="en-US" dirty="0"/>
          </a:p>
        </p:txBody>
      </p:sp>
    </p:spTree>
    <p:extLst>
      <p:ext uri="{BB962C8B-B14F-4D97-AF65-F5344CB8AC3E}">
        <p14:creationId xmlns:p14="http://schemas.microsoft.com/office/powerpoint/2010/main" val="3982987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9">
            <a:extLst>
              <a:ext uri="{FF2B5EF4-FFF2-40B4-BE49-F238E27FC236}">
                <a16:creationId xmlns:a16="http://schemas.microsoft.com/office/drawing/2014/main" id="{4C56050F-077C-426B-B054-2316517C572D}"/>
              </a:ext>
            </a:extLst>
          </p:cNvPr>
          <p:cNvPicPr>
            <a:picLocks noChangeAspect="1"/>
          </p:cNvPicPr>
          <p:nvPr/>
        </p:nvPicPr>
        <p:blipFill>
          <a:blip r:embed="rId3"/>
          <a:stretch>
            <a:fillRect/>
          </a:stretch>
        </p:blipFill>
        <p:spPr>
          <a:xfrm>
            <a:off x="3261814" y="596957"/>
            <a:ext cx="2201840" cy="1463855"/>
          </a:xfrm>
          <a:prstGeom prst="rect">
            <a:avLst/>
          </a:prstGeom>
        </p:spPr>
      </p:pic>
      <p:sp>
        <p:nvSpPr>
          <p:cNvPr id="10" name="Rectangle 9">
            <a:extLst>
              <a:ext uri="{FF2B5EF4-FFF2-40B4-BE49-F238E27FC236}">
                <a16:creationId xmlns:a16="http://schemas.microsoft.com/office/drawing/2014/main" id="{BDBD6454-92C7-475B-AB7A-3313473885C4}"/>
              </a:ext>
            </a:extLst>
          </p:cNvPr>
          <p:cNvSpPr/>
          <p:nvPr/>
        </p:nvSpPr>
        <p:spPr>
          <a:xfrm>
            <a:off x="0" y="22303"/>
            <a:ext cx="9144000" cy="490968"/>
          </a:xfrm>
          <a:prstGeom prst="rect">
            <a:avLst/>
          </a:prstGeom>
          <a:solidFill>
            <a:srgbClr val="21578A"/>
          </a:solidFill>
          <a:ln>
            <a:solidFill>
              <a:srgbClr val="2157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24EDF52-96F3-4E1E-98D6-2D757BB437AF}"/>
              </a:ext>
            </a:extLst>
          </p:cNvPr>
          <p:cNvSpPr/>
          <p:nvPr/>
        </p:nvSpPr>
        <p:spPr>
          <a:xfrm>
            <a:off x="1" y="6367031"/>
            <a:ext cx="9143999" cy="490968"/>
          </a:xfrm>
          <a:prstGeom prst="rect">
            <a:avLst/>
          </a:prstGeom>
          <a:solidFill>
            <a:srgbClr val="8E8E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80067F2-0225-4237-A25E-712DCA9D501D}"/>
              </a:ext>
            </a:extLst>
          </p:cNvPr>
          <p:cNvSpPr txBox="1"/>
          <p:nvPr/>
        </p:nvSpPr>
        <p:spPr>
          <a:xfrm>
            <a:off x="137998" y="5025369"/>
            <a:ext cx="7509451" cy="869405"/>
          </a:xfrm>
          <a:prstGeom prst="rect">
            <a:avLst/>
          </a:prstGeom>
          <a:noFill/>
        </p:spPr>
        <p:txBody>
          <a:bodyPr wrap="square">
            <a:spAutoFit/>
          </a:bodyPr>
          <a:lstStyle/>
          <a:p>
            <a:pPr marL="8890" marR="0">
              <a:lnSpc>
                <a:spcPct val="107000"/>
              </a:lnSpc>
              <a:spcBef>
                <a:spcPts val="355"/>
              </a:spcBef>
              <a:spcAft>
                <a:spcPts val="800"/>
              </a:spcAft>
            </a:pPr>
            <a:r>
              <a:rPr lang="en-US" sz="1600" b="1" dirty="0">
                <a:solidFill>
                  <a:srgbClr val="8F1386"/>
                </a:solidFill>
                <a:latin typeface="Arial" panose="020B0604020202020204" pitchFamily="34" charset="0"/>
                <a:ea typeface="Calibri" panose="020F0502020204030204" pitchFamily="34" charset="0"/>
                <a:cs typeface="Times New Roman" panose="02020603050405020304" pitchFamily="18" charset="0"/>
              </a:rPr>
              <a:t>TH</a:t>
            </a:r>
            <a:r>
              <a:rPr lang="en-US" sz="1600" b="1" dirty="0">
                <a:solidFill>
                  <a:srgbClr val="8F1386"/>
                </a:solidFill>
                <a:effectLst/>
                <a:latin typeface="Arial" panose="020B0604020202020204" pitchFamily="34" charset="0"/>
                <a:ea typeface="Calibri" panose="020F0502020204030204" pitchFamily="34" charset="0"/>
                <a:cs typeface="Times New Roman" panose="02020603050405020304" pitchFamily="18" charset="0"/>
              </a:rPr>
              <a:t>E CENTRAL OHIO COMMUNITY LAND TRUST (COCLT) IS A SUBSIDIARY OF THE CENTRAL OHIO COMMUNITY IMPROVEMENT CORPORATION (COCIC)–THE FRANKLIN COUNTY LAND BANK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1.png">
            <a:extLst>
              <a:ext uri="{FF2B5EF4-FFF2-40B4-BE49-F238E27FC236}">
                <a16:creationId xmlns:a16="http://schemas.microsoft.com/office/drawing/2014/main" id="{ED9C0A28-3A04-49E6-8562-631126CC2BFC}"/>
              </a:ext>
            </a:extLst>
          </p:cNvPr>
          <p:cNvPicPr/>
          <p:nvPr/>
        </p:nvPicPr>
        <p:blipFill>
          <a:blip r:embed="rId4" cstate="print"/>
          <a:stretch>
            <a:fillRect/>
          </a:stretch>
        </p:blipFill>
        <p:spPr>
          <a:xfrm>
            <a:off x="7799343" y="5013343"/>
            <a:ext cx="1013009" cy="1007678"/>
          </a:xfrm>
          <a:prstGeom prst="rect">
            <a:avLst/>
          </a:prstGeom>
        </p:spPr>
      </p:pic>
      <p:pic>
        <p:nvPicPr>
          <p:cNvPr id="3" name="Picture 2">
            <a:extLst>
              <a:ext uri="{FF2B5EF4-FFF2-40B4-BE49-F238E27FC236}">
                <a16:creationId xmlns:a16="http://schemas.microsoft.com/office/drawing/2014/main" id="{036642E4-5E12-6351-C312-184BCAFDB200}"/>
              </a:ext>
            </a:extLst>
          </p:cNvPr>
          <p:cNvPicPr>
            <a:picLocks noChangeAspect="1"/>
          </p:cNvPicPr>
          <p:nvPr/>
        </p:nvPicPr>
        <p:blipFill>
          <a:blip r:embed="rId5"/>
          <a:stretch>
            <a:fillRect/>
          </a:stretch>
        </p:blipFill>
        <p:spPr>
          <a:xfrm>
            <a:off x="1330959" y="2194353"/>
            <a:ext cx="6468383" cy="2673424"/>
          </a:xfrm>
          <a:prstGeom prst="rect">
            <a:avLst/>
          </a:prstGeom>
        </p:spPr>
      </p:pic>
    </p:spTree>
    <p:extLst>
      <p:ext uri="{BB962C8B-B14F-4D97-AF65-F5344CB8AC3E}">
        <p14:creationId xmlns:p14="http://schemas.microsoft.com/office/powerpoint/2010/main" val="2332455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BD6454-92C7-475B-AB7A-3313473885C4}"/>
              </a:ext>
            </a:extLst>
          </p:cNvPr>
          <p:cNvSpPr/>
          <p:nvPr/>
        </p:nvSpPr>
        <p:spPr>
          <a:xfrm>
            <a:off x="0" y="1"/>
            <a:ext cx="9144000" cy="490968"/>
          </a:xfrm>
          <a:prstGeom prst="rect">
            <a:avLst/>
          </a:prstGeom>
          <a:solidFill>
            <a:srgbClr val="21578A"/>
          </a:solidFill>
          <a:ln>
            <a:solidFill>
              <a:srgbClr val="2157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24EDF52-96F3-4E1E-98D6-2D757BB437AF}"/>
              </a:ext>
            </a:extLst>
          </p:cNvPr>
          <p:cNvSpPr/>
          <p:nvPr/>
        </p:nvSpPr>
        <p:spPr>
          <a:xfrm>
            <a:off x="1" y="6367031"/>
            <a:ext cx="9143999" cy="490968"/>
          </a:xfrm>
          <a:prstGeom prst="rect">
            <a:avLst/>
          </a:prstGeom>
          <a:solidFill>
            <a:srgbClr val="8E8E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73B1ADBA-EFB5-405D-9FE2-9C77816353D1}"/>
              </a:ext>
            </a:extLst>
          </p:cNvPr>
          <p:cNvSpPr>
            <a:spLocks noGrp="1"/>
          </p:cNvSpPr>
          <p:nvPr>
            <p:ph type="title"/>
          </p:nvPr>
        </p:nvSpPr>
        <p:spPr>
          <a:xfrm>
            <a:off x="611179" y="857424"/>
            <a:ext cx="7976017" cy="572623"/>
          </a:xfrm>
        </p:spPr>
        <p:txBody>
          <a:bodyPr>
            <a:noAutofit/>
          </a:bodyPr>
          <a:lstStyle/>
          <a:p>
            <a:r>
              <a:rPr lang="en-US" sz="2800" dirty="0">
                <a:solidFill>
                  <a:srgbClr val="21578A"/>
                </a:solidFill>
              </a:rPr>
              <a:t>Central Ohio Community Improvement Corporation</a:t>
            </a:r>
          </a:p>
        </p:txBody>
      </p:sp>
      <p:sp>
        <p:nvSpPr>
          <p:cNvPr id="7" name="Content Placeholder 2">
            <a:extLst>
              <a:ext uri="{FF2B5EF4-FFF2-40B4-BE49-F238E27FC236}">
                <a16:creationId xmlns:a16="http://schemas.microsoft.com/office/drawing/2014/main" id="{9EC81FED-625D-45DB-BBFB-A17A23BCF3D1}"/>
              </a:ext>
            </a:extLst>
          </p:cNvPr>
          <p:cNvSpPr>
            <a:spLocks noGrp="1"/>
          </p:cNvSpPr>
          <p:nvPr>
            <p:ph idx="1"/>
          </p:nvPr>
        </p:nvSpPr>
        <p:spPr>
          <a:xfrm>
            <a:off x="611179" y="1656080"/>
            <a:ext cx="7976017" cy="4495067"/>
          </a:xfrm>
          <a:ln w="57150">
            <a:solidFill>
              <a:schemeClr val="tx2"/>
            </a:solidFill>
          </a:ln>
        </p:spPr>
        <p:txBody>
          <a:bodyPr anchor="ctr">
            <a:normAutofit fontScale="55000" lnSpcReduction="20000"/>
          </a:bodyPr>
          <a:lstStyle/>
          <a:p>
            <a:pPr marL="0" indent="0">
              <a:buNone/>
            </a:pPr>
            <a:endParaRPr lang="en-US" sz="800" b="1" dirty="0"/>
          </a:p>
          <a:p>
            <a:pPr marL="0" indent="0">
              <a:buNone/>
            </a:pPr>
            <a:r>
              <a:rPr lang="en-US" b="1" dirty="0"/>
              <a:t>ABOUT US: </a:t>
            </a:r>
            <a:endParaRPr lang="en-US" dirty="0"/>
          </a:p>
          <a:p>
            <a:pPr marL="400050" lvl="1" indent="0">
              <a:buNone/>
            </a:pPr>
            <a:r>
              <a:rPr lang="en-US" dirty="0"/>
              <a:t>The mission of COCIC is to spark community stabilization in neighborhoods throughout Franklin County by returning properties to productivity. </a:t>
            </a:r>
          </a:p>
          <a:p>
            <a:pPr marL="0" indent="0">
              <a:buNone/>
            </a:pPr>
            <a:endParaRPr lang="en-US" sz="2900" dirty="0"/>
          </a:p>
          <a:p>
            <a:pPr marL="0" indent="0">
              <a:buNone/>
            </a:pPr>
            <a:r>
              <a:rPr lang="en-US" b="1" dirty="0"/>
              <a:t>WHAT:</a:t>
            </a:r>
            <a:endParaRPr lang="en-US" dirty="0"/>
          </a:p>
          <a:p>
            <a:pPr marL="400050" lvl="1" indent="0">
              <a:buNone/>
            </a:pPr>
            <a:r>
              <a:rPr lang="en-US" dirty="0"/>
              <a:t>COCIC is a private, non-profit organization, formed by the Franklin County Board of Commissioners, to acquire and improve unproductive property across the county.</a:t>
            </a:r>
          </a:p>
          <a:p>
            <a:pPr marL="0" indent="0">
              <a:buNone/>
            </a:pPr>
            <a:r>
              <a:rPr lang="en-US" dirty="0"/>
              <a:t> </a:t>
            </a:r>
          </a:p>
          <a:p>
            <a:pPr marL="0" indent="0">
              <a:buNone/>
            </a:pPr>
            <a:r>
              <a:rPr lang="en-US" b="1" dirty="0"/>
              <a:t>HOW:</a:t>
            </a:r>
            <a:endParaRPr lang="en-US" dirty="0"/>
          </a:p>
          <a:p>
            <a:pPr marL="400050" lvl="1" indent="0">
              <a:buNone/>
            </a:pPr>
            <a:r>
              <a:rPr lang="en-US" dirty="0"/>
              <a:t>Operating as a county land bank, COCIC works to return unproductive </a:t>
            </a:r>
          </a:p>
          <a:p>
            <a:pPr marL="400050" lvl="1" indent="0">
              <a:buNone/>
            </a:pPr>
            <a:r>
              <a:rPr lang="en-US" dirty="0"/>
              <a:t>properties to contributing, tax-paying status, increasing </a:t>
            </a:r>
          </a:p>
          <a:p>
            <a:pPr marL="400050" lvl="1" indent="0">
              <a:buNone/>
            </a:pPr>
            <a:r>
              <a:rPr lang="en-US" dirty="0"/>
              <a:t>property values and generating new housing and business</a:t>
            </a:r>
          </a:p>
          <a:p>
            <a:pPr marL="400050" lvl="1" indent="0">
              <a:buNone/>
            </a:pPr>
            <a:r>
              <a:rPr lang="en-US" dirty="0"/>
              <a:t> opportunities for local communities.</a:t>
            </a:r>
          </a:p>
          <a:p>
            <a:pPr marL="0" indent="0">
              <a:buNone/>
            </a:pPr>
            <a:r>
              <a:rPr lang="en-US" dirty="0"/>
              <a:t> </a:t>
            </a:r>
          </a:p>
          <a:p>
            <a:pPr marL="0" indent="0">
              <a:buNone/>
            </a:pPr>
            <a:r>
              <a:rPr lang="en-US" b="1" dirty="0"/>
              <a:t>WHY:</a:t>
            </a:r>
            <a:endParaRPr lang="en-US" dirty="0"/>
          </a:p>
          <a:p>
            <a:pPr marL="400050" lvl="1" indent="0">
              <a:buNone/>
            </a:pPr>
            <a:r>
              <a:rPr lang="en-US" dirty="0"/>
              <a:t>Improving the quality of our neighborhoods improves the</a:t>
            </a:r>
          </a:p>
          <a:p>
            <a:pPr marL="400050" lvl="1" indent="0">
              <a:buNone/>
            </a:pPr>
            <a:r>
              <a:rPr lang="en-US" dirty="0"/>
              <a:t>circumstances of the individuals, families and businesses </a:t>
            </a:r>
          </a:p>
          <a:p>
            <a:pPr marL="400050" lvl="1" indent="0">
              <a:buNone/>
            </a:pPr>
            <a:r>
              <a:rPr lang="en-US" dirty="0"/>
              <a:t>who reside there.</a:t>
            </a:r>
          </a:p>
          <a:p>
            <a:pPr marL="0" indent="0">
              <a:buNone/>
            </a:pPr>
            <a:endParaRPr lang="en-US" sz="2400" dirty="0"/>
          </a:p>
        </p:txBody>
      </p:sp>
      <p:pic>
        <p:nvPicPr>
          <p:cNvPr id="3" name="Picture 2">
            <a:extLst>
              <a:ext uri="{FF2B5EF4-FFF2-40B4-BE49-F238E27FC236}">
                <a16:creationId xmlns:a16="http://schemas.microsoft.com/office/drawing/2014/main" id="{1CA34481-1F69-033D-D9E9-2D50C3E949A0}"/>
              </a:ext>
            </a:extLst>
          </p:cNvPr>
          <p:cNvPicPr>
            <a:picLocks noChangeAspect="1"/>
          </p:cNvPicPr>
          <p:nvPr/>
        </p:nvPicPr>
        <p:blipFill>
          <a:blip r:embed="rId3"/>
          <a:stretch>
            <a:fillRect/>
          </a:stretch>
        </p:blipFill>
        <p:spPr>
          <a:xfrm>
            <a:off x="5729173" y="4046354"/>
            <a:ext cx="2733509" cy="1948246"/>
          </a:xfrm>
          <a:prstGeom prst="rect">
            <a:avLst/>
          </a:prstGeom>
        </p:spPr>
      </p:pic>
      <p:sp>
        <p:nvSpPr>
          <p:cNvPr id="5" name="TextBox 4">
            <a:extLst>
              <a:ext uri="{FF2B5EF4-FFF2-40B4-BE49-F238E27FC236}">
                <a16:creationId xmlns:a16="http://schemas.microsoft.com/office/drawing/2014/main" id="{1467261E-75F6-D241-2859-638AC6E16145}"/>
              </a:ext>
            </a:extLst>
          </p:cNvPr>
          <p:cNvSpPr txBox="1"/>
          <p:nvPr/>
        </p:nvSpPr>
        <p:spPr>
          <a:xfrm>
            <a:off x="4114800" y="2991223"/>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770815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anim calcmode="lin" valueType="num">
                                      <p:cBhvr>
                                        <p:cTn id="2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1000"/>
                                        <p:tgtEl>
                                          <p:spTgt spid="7">
                                            <p:txEl>
                                              <p:pRg st="5" end="5"/>
                                            </p:txEl>
                                          </p:spTgt>
                                        </p:tgtEl>
                                      </p:cBhvr>
                                    </p:animEffect>
                                    <p:anim calcmode="lin" valueType="num">
                                      <p:cBhvr>
                                        <p:cTn id="29"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additive="base">
                                        <p:cTn id="3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 calcmode="lin" valueType="num">
                                      <p:cBhvr additive="base">
                                        <p:cTn id="3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 calcmode="lin" valueType="num">
                                      <p:cBhvr additive="base">
                                        <p:cTn id="43"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 calcmode="lin" valueType="num">
                                      <p:cBhvr additive="base">
                                        <p:cTn id="4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anim calcmode="lin" valueType="num">
                                      <p:cBhvr additive="base">
                                        <p:cTn id="51"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
                                            <p:txEl>
                                              <p:pRg st="13" end="13"/>
                                            </p:txEl>
                                          </p:spTgt>
                                        </p:tgtEl>
                                        <p:attrNameLst>
                                          <p:attrName>style.visibility</p:attrName>
                                        </p:attrNameLst>
                                      </p:cBhvr>
                                      <p:to>
                                        <p:strVal val="visible"/>
                                      </p:to>
                                    </p:set>
                                    <p:anim calcmode="lin" valueType="num">
                                      <p:cBhvr additive="base">
                                        <p:cTn id="57"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
                                            <p:txEl>
                                              <p:pRg st="14" end="14"/>
                                            </p:txEl>
                                          </p:spTgt>
                                        </p:tgtEl>
                                        <p:attrNameLst>
                                          <p:attrName>style.visibility</p:attrName>
                                        </p:attrNameLst>
                                      </p:cBhvr>
                                      <p:to>
                                        <p:strVal val="visible"/>
                                      </p:to>
                                    </p:set>
                                    <p:anim calcmode="lin" valueType="num">
                                      <p:cBhvr additive="base">
                                        <p:cTn id="61"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14" end="14"/>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7">
                                            <p:txEl>
                                              <p:pRg st="15" end="15"/>
                                            </p:txEl>
                                          </p:spTgt>
                                        </p:tgtEl>
                                        <p:attrNameLst>
                                          <p:attrName>style.visibility</p:attrName>
                                        </p:attrNameLst>
                                      </p:cBhvr>
                                      <p:to>
                                        <p:strVal val="visible"/>
                                      </p:to>
                                    </p:set>
                                    <p:anim calcmode="lin" valueType="num">
                                      <p:cBhvr additive="base">
                                        <p:cTn id="65" dur="500" fill="hold"/>
                                        <p:tgtEl>
                                          <p:spTgt spid="7">
                                            <p:txEl>
                                              <p:pRg st="15" end="1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7">
                                            <p:txEl>
                                              <p:pRg st="15" end="15"/>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7">
                                            <p:txEl>
                                              <p:pRg st="16" end="16"/>
                                            </p:txEl>
                                          </p:spTgt>
                                        </p:tgtEl>
                                        <p:attrNameLst>
                                          <p:attrName>style.visibility</p:attrName>
                                        </p:attrNameLst>
                                      </p:cBhvr>
                                      <p:to>
                                        <p:strVal val="visible"/>
                                      </p:to>
                                    </p:set>
                                    <p:anim calcmode="lin" valueType="num">
                                      <p:cBhvr additive="base">
                                        <p:cTn id="69" dur="500" fill="hold"/>
                                        <p:tgtEl>
                                          <p:spTgt spid="7">
                                            <p:txEl>
                                              <p:pRg st="16" end="1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F4441-680E-3AC7-4C9B-D03A103A0EB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6F43EAA-AE7D-A123-3567-D6D09B05D143}"/>
              </a:ext>
            </a:extLst>
          </p:cNvPr>
          <p:cNvSpPr/>
          <p:nvPr/>
        </p:nvSpPr>
        <p:spPr>
          <a:xfrm>
            <a:off x="0" y="1"/>
            <a:ext cx="9144000" cy="490968"/>
          </a:xfrm>
          <a:prstGeom prst="rect">
            <a:avLst/>
          </a:prstGeom>
          <a:solidFill>
            <a:srgbClr val="21578A"/>
          </a:solidFill>
          <a:ln>
            <a:solidFill>
              <a:srgbClr val="2157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Content Placeholder 9">
            <a:extLst>
              <a:ext uri="{FF2B5EF4-FFF2-40B4-BE49-F238E27FC236}">
                <a16:creationId xmlns:a16="http://schemas.microsoft.com/office/drawing/2014/main" id="{D8A548AB-D3A6-5772-42E5-0DEA6E833868}"/>
              </a:ext>
            </a:extLst>
          </p:cNvPr>
          <p:cNvPicPr>
            <a:picLocks noGrp="1" noChangeAspect="1"/>
          </p:cNvPicPr>
          <p:nvPr>
            <p:ph idx="1"/>
          </p:nvPr>
        </p:nvPicPr>
        <p:blipFill>
          <a:blip r:embed="rId3"/>
          <a:stretch>
            <a:fillRect/>
          </a:stretch>
        </p:blipFill>
        <p:spPr>
          <a:xfrm>
            <a:off x="292103" y="645707"/>
            <a:ext cx="788122" cy="643306"/>
          </a:xfrm>
        </p:spPr>
      </p:pic>
      <p:sp>
        <p:nvSpPr>
          <p:cNvPr id="9" name="Title 1">
            <a:extLst>
              <a:ext uri="{FF2B5EF4-FFF2-40B4-BE49-F238E27FC236}">
                <a16:creationId xmlns:a16="http://schemas.microsoft.com/office/drawing/2014/main" id="{1DE8130A-32B5-9636-67B3-5B89DCEEB291}"/>
              </a:ext>
            </a:extLst>
          </p:cNvPr>
          <p:cNvSpPr>
            <a:spLocks noGrp="1"/>
          </p:cNvSpPr>
          <p:nvPr>
            <p:ph type="title"/>
          </p:nvPr>
        </p:nvSpPr>
        <p:spPr>
          <a:xfrm>
            <a:off x="1" y="1377590"/>
            <a:ext cx="9143997" cy="786478"/>
          </a:xfrm>
          <a:solidFill>
            <a:schemeClr val="accent1">
              <a:lumMod val="20000"/>
              <a:lumOff val="80000"/>
            </a:schemeClr>
          </a:solidFill>
          <a:ln>
            <a:solidFill>
              <a:schemeClr val="tx1"/>
            </a:solidFill>
          </a:ln>
        </p:spPr>
        <p:txBody>
          <a:bodyPr anchor="ctr">
            <a:normAutofit fontScale="90000"/>
          </a:bodyPr>
          <a:lstStyle/>
          <a:p>
            <a:pPr algn="l"/>
            <a:br>
              <a:rPr lang="en-US" sz="3200" dirty="0"/>
            </a:br>
            <a:r>
              <a:rPr lang="en-US" sz="3200" dirty="0"/>
              <a:t>                             </a:t>
            </a:r>
            <a:r>
              <a:rPr lang="en-US" sz="3200" dirty="0">
                <a:solidFill>
                  <a:srgbClr val="772059"/>
                </a:solidFill>
              </a:rPr>
              <a:t>PROJECT OVERVIEW</a:t>
            </a:r>
            <a:br>
              <a:rPr lang="en-US" sz="3200" dirty="0">
                <a:solidFill>
                  <a:srgbClr val="772059"/>
                </a:solidFill>
              </a:rPr>
            </a:br>
            <a:endParaRPr lang="en-US" sz="3200" dirty="0">
              <a:solidFill>
                <a:srgbClr val="772059"/>
              </a:solidFill>
            </a:endParaRPr>
          </a:p>
        </p:txBody>
      </p:sp>
      <p:sp>
        <p:nvSpPr>
          <p:cNvPr id="10" name="Content Placeholder 2">
            <a:extLst>
              <a:ext uri="{FF2B5EF4-FFF2-40B4-BE49-F238E27FC236}">
                <a16:creationId xmlns:a16="http://schemas.microsoft.com/office/drawing/2014/main" id="{248874ED-1572-82F1-81FF-3FFBB97FC056}"/>
              </a:ext>
            </a:extLst>
          </p:cNvPr>
          <p:cNvSpPr txBox="1">
            <a:spLocks/>
          </p:cNvSpPr>
          <p:nvPr/>
        </p:nvSpPr>
        <p:spPr>
          <a:xfrm>
            <a:off x="-1" y="2164068"/>
            <a:ext cx="9143999" cy="4124971"/>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 </a:t>
            </a:r>
          </a:p>
          <a:p>
            <a:pPr marL="0" indent="0">
              <a:buNone/>
            </a:pPr>
            <a:endParaRPr lang="en-US" dirty="0"/>
          </a:p>
          <a:p>
            <a:pPr marL="0" indent="0">
              <a:spcBef>
                <a:spcPts val="0"/>
              </a:spcBef>
              <a:buNone/>
            </a:pPr>
            <a:endParaRPr lang="en-US" sz="2000" dirty="0"/>
          </a:p>
          <a:p>
            <a:pPr marL="0" indent="0">
              <a:buNone/>
            </a:pPr>
            <a:endParaRPr lang="en-US" dirty="0"/>
          </a:p>
        </p:txBody>
      </p:sp>
      <p:sp>
        <p:nvSpPr>
          <p:cNvPr id="12" name="Rectangle 11">
            <a:extLst>
              <a:ext uri="{FF2B5EF4-FFF2-40B4-BE49-F238E27FC236}">
                <a16:creationId xmlns:a16="http://schemas.microsoft.com/office/drawing/2014/main" id="{72D3EFA2-2B1E-9DB3-D184-513AEDCCE3E5}"/>
              </a:ext>
            </a:extLst>
          </p:cNvPr>
          <p:cNvSpPr/>
          <p:nvPr/>
        </p:nvSpPr>
        <p:spPr>
          <a:xfrm>
            <a:off x="1" y="6289040"/>
            <a:ext cx="9143999" cy="568959"/>
          </a:xfrm>
          <a:prstGeom prst="rect">
            <a:avLst/>
          </a:prstGeom>
          <a:solidFill>
            <a:srgbClr val="8E8E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Graphic 10" descr="Group">
            <a:extLst>
              <a:ext uri="{FF2B5EF4-FFF2-40B4-BE49-F238E27FC236}">
                <a16:creationId xmlns:a16="http://schemas.microsoft.com/office/drawing/2014/main" id="{7CE4B705-5563-5358-3484-C1197BDF38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94574" y="882558"/>
            <a:ext cx="1664810" cy="1710518"/>
          </a:xfrm>
          <a:prstGeom prst="rect">
            <a:avLst/>
          </a:prstGeom>
        </p:spPr>
      </p:pic>
      <p:sp>
        <p:nvSpPr>
          <p:cNvPr id="13" name="TextBox 12">
            <a:extLst>
              <a:ext uri="{FF2B5EF4-FFF2-40B4-BE49-F238E27FC236}">
                <a16:creationId xmlns:a16="http://schemas.microsoft.com/office/drawing/2014/main" id="{1368CBB7-B732-46E3-E085-8B62423CE8D0}"/>
              </a:ext>
            </a:extLst>
          </p:cNvPr>
          <p:cNvSpPr txBox="1"/>
          <p:nvPr/>
        </p:nvSpPr>
        <p:spPr>
          <a:xfrm>
            <a:off x="335120" y="2523083"/>
            <a:ext cx="8300880" cy="3416320"/>
          </a:xfrm>
          <a:prstGeom prst="rect">
            <a:avLst/>
          </a:prstGeom>
          <a:noFill/>
        </p:spPr>
        <p:txBody>
          <a:bodyPr wrap="square">
            <a:spAutoFit/>
          </a:bodyPr>
          <a:lstStyle/>
          <a:p>
            <a:pPr algn="just"/>
            <a:r>
              <a:rPr lang="en-US" sz="2400" dirty="0"/>
              <a:t>The Central Ohio Community Land Trust (COCLT) is pleased to provide you with an update on our </a:t>
            </a:r>
            <a:r>
              <a:rPr lang="en-US" sz="2400" b="1" i="1" dirty="0"/>
              <a:t>The Flats @ Broad and Gould Project</a:t>
            </a:r>
            <a:r>
              <a:rPr lang="en-US" sz="2400" dirty="0"/>
              <a:t>. With support from the City of Columbus, the Land Trust is constructing twenty-three (23) condominium units.  The project features multiple two and three-bedroom units with modern designs that accent the current neighborhood. The Land Trust has been building affordable homes in the area since 2021 and has completed and sold over 200 homes to date. This is our second condo development.</a:t>
            </a:r>
          </a:p>
        </p:txBody>
      </p:sp>
    </p:spTree>
    <p:extLst>
      <p:ext uri="{BB962C8B-B14F-4D97-AF65-F5344CB8AC3E}">
        <p14:creationId xmlns:p14="http://schemas.microsoft.com/office/powerpoint/2010/main" val="3694649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BD6454-92C7-475B-AB7A-3313473885C4}"/>
              </a:ext>
            </a:extLst>
          </p:cNvPr>
          <p:cNvSpPr/>
          <p:nvPr/>
        </p:nvSpPr>
        <p:spPr>
          <a:xfrm>
            <a:off x="0" y="1"/>
            <a:ext cx="9144000" cy="490968"/>
          </a:xfrm>
          <a:prstGeom prst="rect">
            <a:avLst/>
          </a:prstGeom>
          <a:solidFill>
            <a:srgbClr val="21578A"/>
          </a:solidFill>
          <a:ln>
            <a:solidFill>
              <a:srgbClr val="2157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24EDF52-96F3-4E1E-98D6-2D757BB437AF}"/>
              </a:ext>
            </a:extLst>
          </p:cNvPr>
          <p:cNvSpPr/>
          <p:nvPr/>
        </p:nvSpPr>
        <p:spPr>
          <a:xfrm>
            <a:off x="1" y="6367031"/>
            <a:ext cx="9143999" cy="490968"/>
          </a:xfrm>
          <a:prstGeom prst="rect">
            <a:avLst/>
          </a:prstGeom>
          <a:solidFill>
            <a:srgbClr val="8E8E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73B1ADBA-EFB5-405D-9FE2-9C77816353D1}"/>
              </a:ext>
            </a:extLst>
          </p:cNvPr>
          <p:cNvSpPr>
            <a:spLocks noGrp="1"/>
          </p:cNvSpPr>
          <p:nvPr>
            <p:ph type="title"/>
          </p:nvPr>
        </p:nvSpPr>
        <p:spPr>
          <a:xfrm>
            <a:off x="1916974" y="857424"/>
            <a:ext cx="7145746" cy="572623"/>
          </a:xfrm>
        </p:spPr>
        <p:txBody>
          <a:bodyPr>
            <a:noAutofit/>
          </a:bodyPr>
          <a:lstStyle/>
          <a:p>
            <a:pPr algn="l"/>
            <a:r>
              <a:rPr lang="en-US" sz="2800">
                <a:solidFill>
                  <a:srgbClr val="21578A"/>
                </a:solidFill>
              </a:rPr>
              <a:t>      Project </a:t>
            </a:r>
            <a:r>
              <a:rPr lang="en-US" sz="2800" dirty="0">
                <a:solidFill>
                  <a:srgbClr val="21578A"/>
                </a:solidFill>
              </a:rPr>
              <a:t>Importance </a:t>
            </a:r>
            <a:r>
              <a:rPr lang="en-US" sz="2800">
                <a:solidFill>
                  <a:srgbClr val="21578A"/>
                </a:solidFill>
              </a:rPr>
              <a:t>/ Amenities</a:t>
            </a:r>
            <a:endParaRPr lang="en-US" sz="2800" dirty="0">
              <a:solidFill>
                <a:srgbClr val="21578A"/>
              </a:solidFill>
            </a:endParaRPr>
          </a:p>
        </p:txBody>
      </p:sp>
      <p:pic>
        <p:nvPicPr>
          <p:cNvPr id="8" name="Content Placeholder 9">
            <a:extLst>
              <a:ext uri="{FF2B5EF4-FFF2-40B4-BE49-F238E27FC236}">
                <a16:creationId xmlns:a16="http://schemas.microsoft.com/office/drawing/2014/main" id="{4C56050F-077C-426B-B054-2316517C572D}"/>
              </a:ext>
            </a:extLst>
          </p:cNvPr>
          <p:cNvPicPr>
            <a:picLocks noChangeAspect="1"/>
          </p:cNvPicPr>
          <p:nvPr/>
        </p:nvPicPr>
        <p:blipFill>
          <a:blip r:embed="rId3"/>
          <a:stretch>
            <a:fillRect/>
          </a:stretch>
        </p:blipFill>
        <p:spPr>
          <a:xfrm>
            <a:off x="368117" y="706853"/>
            <a:ext cx="1314266" cy="873767"/>
          </a:xfrm>
          <a:prstGeom prst="rect">
            <a:avLst/>
          </a:prstGeom>
        </p:spPr>
      </p:pic>
      <p:sp>
        <p:nvSpPr>
          <p:cNvPr id="4" name="TextBox 3">
            <a:extLst>
              <a:ext uri="{FF2B5EF4-FFF2-40B4-BE49-F238E27FC236}">
                <a16:creationId xmlns:a16="http://schemas.microsoft.com/office/drawing/2014/main" id="{037D45BA-1829-B5BF-B5C9-A1D361F16E44}"/>
              </a:ext>
            </a:extLst>
          </p:cNvPr>
          <p:cNvSpPr txBox="1"/>
          <p:nvPr/>
        </p:nvSpPr>
        <p:spPr>
          <a:xfrm>
            <a:off x="4748752" y="2073169"/>
            <a:ext cx="3988949" cy="3170099"/>
          </a:xfrm>
          <a:prstGeom prst="rect">
            <a:avLst/>
          </a:prstGeom>
          <a:noFill/>
        </p:spPr>
        <p:txBody>
          <a:bodyPr wrap="square" rtlCol="0">
            <a:spAutoFit/>
          </a:bodyPr>
          <a:lstStyle/>
          <a:p>
            <a:r>
              <a:rPr lang="en-US" sz="2000" b="1" dirty="0"/>
              <a:t>The Flats at Broad and Gould </a:t>
            </a:r>
            <a:r>
              <a:rPr lang="en-US" sz="2000" dirty="0"/>
              <a:t>represents an investment to bring more affordable housing options to County and City residents,. The project is the construction of a four-story structure with over twenty condominium units for sale that range from 950 – 1300 square feet, 2-3 Bedrooms, 3 bath with 1</a:t>
            </a:r>
            <a:r>
              <a:rPr lang="en-US" sz="2000" baseline="30000" dirty="0"/>
              <a:t>st</a:t>
            </a:r>
            <a:r>
              <a:rPr lang="en-US" sz="2000" dirty="0"/>
              <a:t> level parking.</a:t>
            </a:r>
          </a:p>
        </p:txBody>
      </p:sp>
      <p:sp>
        <p:nvSpPr>
          <p:cNvPr id="12" name="Content Placeholder 11">
            <a:extLst>
              <a:ext uri="{FF2B5EF4-FFF2-40B4-BE49-F238E27FC236}">
                <a16:creationId xmlns:a16="http://schemas.microsoft.com/office/drawing/2014/main" id="{9A467962-A413-D29C-BEAA-39FFA728C5F4}"/>
              </a:ext>
            </a:extLst>
          </p:cNvPr>
          <p:cNvSpPr>
            <a:spLocks noGrp="1"/>
          </p:cNvSpPr>
          <p:nvPr>
            <p:ph idx="1"/>
          </p:nvPr>
        </p:nvSpPr>
        <p:spPr>
          <a:xfrm>
            <a:off x="4572000" y="1600200"/>
            <a:ext cx="4114800" cy="3827753"/>
          </a:xfrm>
        </p:spPr>
        <p:txBody>
          <a:bodyPr/>
          <a:lstStyle/>
          <a:p>
            <a:endParaRPr lang="en-US" dirty="0"/>
          </a:p>
        </p:txBody>
      </p:sp>
      <p:pic>
        <p:nvPicPr>
          <p:cNvPr id="14" name="Picture 13">
            <a:extLst>
              <a:ext uri="{FF2B5EF4-FFF2-40B4-BE49-F238E27FC236}">
                <a16:creationId xmlns:a16="http://schemas.microsoft.com/office/drawing/2014/main" id="{7D51DF5B-3C5D-5EF4-7DF2-9F63EA227442}"/>
              </a:ext>
            </a:extLst>
          </p:cNvPr>
          <p:cNvPicPr>
            <a:picLocks noChangeAspect="1"/>
          </p:cNvPicPr>
          <p:nvPr/>
        </p:nvPicPr>
        <p:blipFill>
          <a:blip r:embed="rId4"/>
          <a:stretch>
            <a:fillRect/>
          </a:stretch>
        </p:blipFill>
        <p:spPr>
          <a:xfrm>
            <a:off x="258034" y="2226616"/>
            <a:ext cx="4114800" cy="2827633"/>
          </a:xfrm>
          <a:prstGeom prst="rect">
            <a:avLst/>
          </a:prstGeom>
        </p:spPr>
      </p:pic>
    </p:spTree>
    <p:extLst>
      <p:ext uri="{BB962C8B-B14F-4D97-AF65-F5344CB8AC3E}">
        <p14:creationId xmlns:p14="http://schemas.microsoft.com/office/powerpoint/2010/main" val="63275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9144000" cy="490968"/>
          </a:xfrm>
          <a:prstGeom prst="rect">
            <a:avLst/>
          </a:prstGeom>
          <a:solidFill>
            <a:srgbClr val="21578A"/>
          </a:solidFill>
          <a:ln>
            <a:solidFill>
              <a:srgbClr val="2157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DAFA123-47EF-4C45-9895-F459288D7349}"/>
              </a:ext>
            </a:extLst>
          </p:cNvPr>
          <p:cNvSpPr/>
          <p:nvPr/>
        </p:nvSpPr>
        <p:spPr>
          <a:xfrm>
            <a:off x="541866" y="1602381"/>
            <a:ext cx="8149166" cy="1064650"/>
          </a:xfrm>
          <a:prstGeom prst="rect">
            <a:avLst/>
          </a:prstGeom>
        </p:spPr>
        <p:txBody>
          <a:bodyPr wrap="square">
            <a:spAutoFit/>
          </a:bodyPr>
          <a:lstStyle/>
          <a:p>
            <a:pPr algn="just">
              <a:lnSpc>
                <a:spcPct val="115000"/>
              </a:lnSpc>
            </a:pPr>
            <a:endParaRPr lang="en-US" u="sng"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pPr>
            <a:endParaRPr lang="en-US" sz="2000"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a:p>
            <a:pPr marL="457200" marR="0" algn="just">
              <a:lnSpc>
                <a:spcPct val="115000"/>
              </a:lnSpc>
              <a:spcBef>
                <a:spcPts val="0"/>
              </a:spcBef>
              <a:spcAft>
                <a:spcPts val="0"/>
              </a:spcAft>
            </a:pPr>
            <a:r>
              <a:rPr lang="en-US" dirty="0">
                <a:solidFill>
                  <a:srgbClr val="082A75"/>
                </a:solidFill>
                <a:latin typeface="Calibri" panose="020F0502020204030204" pitchFamily="34" charset="0"/>
                <a:ea typeface="MS Mincho" panose="02020609040205080304" pitchFamily="49" charset="-128"/>
                <a:cs typeface="Times New Roman" panose="02020603050405020304" pitchFamily="18" charset="0"/>
              </a:rPr>
              <a:t> </a:t>
            </a:r>
            <a:endParaRPr lang="en-US" sz="2000"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p:txBody>
      </p:sp>
      <p:pic>
        <p:nvPicPr>
          <p:cNvPr id="8" name="Content Placeholder 9">
            <a:extLst>
              <a:ext uri="{FF2B5EF4-FFF2-40B4-BE49-F238E27FC236}">
                <a16:creationId xmlns:a16="http://schemas.microsoft.com/office/drawing/2014/main" id="{E6DEDBCE-8C5F-4B86-AB75-ADCEBCFAE07D}"/>
              </a:ext>
            </a:extLst>
          </p:cNvPr>
          <p:cNvPicPr>
            <a:picLocks noGrp="1" noChangeAspect="1"/>
          </p:cNvPicPr>
          <p:nvPr>
            <p:ph idx="1"/>
          </p:nvPr>
        </p:nvPicPr>
        <p:blipFill>
          <a:blip r:embed="rId3"/>
          <a:stretch>
            <a:fillRect/>
          </a:stretch>
        </p:blipFill>
        <p:spPr>
          <a:xfrm>
            <a:off x="292103" y="645707"/>
            <a:ext cx="788122" cy="643306"/>
          </a:xfrm>
        </p:spPr>
      </p:pic>
      <p:sp>
        <p:nvSpPr>
          <p:cNvPr id="9" name="Title 1">
            <a:extLst>
              <a:ext uri="{FF2B5EF4-FFF2-40B4-BE49-F238E27FC236}">
                <a16:creationId xmlns:a16="http://schemas.microsoft.com/office/drawing/2014/main" id="{85C4EFC7-9E3E-4CDB-B69E-6033E578EBC8}"/>
              </a:ext>
            </a:extLst>
          </p:cNvPr>
          <p:cNvSpPr>
            <a:spLocks noGrp="1"/>
          </p:cNvSpPr>
          <p:nvPr>
            <p:ph type="title"/>
          </p:nvPr>
        </p:nvSpPr>
        <p:spPr>
          <a:xfrm>
            <a:off x="2" y="1326592"/>
            <a:ext cx="9143998" cy="786478"/>
          </a:xfrm>
          <a:solidFill>
            <a:schemeClr val="accent1">
              <a:lumMod val="20000"/>
              <a:lumOff val="80000"/>
            </a:schemeClr>
          </a:solidFill>
          <a:ln>
            <a:solidFill>
              <a:schemeClr val="tx1"/>
            </a:solidFill>
          </a:ln>
        </p:spPr>
        <p:txBody>
          <a:bodyPr anchor="ctr">
            <a:normAutofit fontScale="90000"/>
          </a:bodyPr>
          <a:lstStyle/>
          <a:p>
            <a:pPr algn="l"/>
            <a:br>
              <a:rPr lang="en-US" sz="3200" dirty="0"/>
            </a:br>
            <a:r>
              <a:rPr lang="en-US" sz="3200" dirty="0">
                <a:solidFill>
                  <a:srgbClr val="772059"/>
                </a:solidFill>
              </a:rPr>
              <a:t>PROGRAM GUIDELINES:</a:t>
            </a:r>
            <a:br>
              <a:rPr lang="en-US" sz="3200" dirty="0"/>
            </a:br>
            <a:endParaRPr lang="en-US" sz="3200" dirty="0"/>
          </a:p>
        </p:txBody>
      </p:sp>
      <p:sp>
        <p:nvSpPr>
          <p:cNvPr id="10" name="Content Placeholder 2">
            <a:extLst>
              <a:ext uri="{FF2B5EF4-FFF2-40B4-BE49-F238E27FC236}">
                <a16:creationId xmlns:a16="http://schemas.microsoft.com/office/drawing/2014/main" id="{D65AD187-C5D1-4C58-BE30-F34F030ADE45}"/>
              </a:ext>
            </a:extLst>
          </p:cNvPr>
          <p:cNvSpPr txBox="1">
            <a:spLocks/>
          </p:cNvSpPr>
          <p:nvPr/>
        </p:nvSpPr>
        <p:spPr>
          <a:xfrm>
            <a:off x="2" y="2124636"/>
            <a:ext cx="9143997" cy="4242395"/>
          </a:xfrm>
          <a:prstGeom prst="rect">
            <a:avLst/>
          </a:prstGeom>
          <a:ln>
            <a:solidFill>
              <a:schemeClr val="tx1"/>
            </a:solidFill>
          </a:ln>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US" sz="2000" dirty="0"/>
          </a:p>
          <a:p>
            <a:pPr marL="0" indent="0">
              <a:spcBef>
                <a:spcPts val="0"/>
              </a:spcBef>
              <a:spcAft>
                <a:spcPts val="1200"/>
              </a:spcAft>
              <a:buNone/>
            </a:pPr>
            <a:r>
              <a:rPr lang="en-US" sz="2800" dirty="0">
                <a:solidFill>
                  <a:schemeClr val="dk1"/>
                </a:solidFill>
              </a:rPr>
              <a:t>At the time a Questionnaire is returned and until the time of closing,</a:t>
            </a:r>
          </a:p>
          <a:p>
            <a:pPr>
              <a:spcBef>
                <a:spcPts val="0"/>
              </a:spcBef>
              <a:spcAft>
                <a:spcPts val="1200"/>
              </a:spcAft>
              <a:buFont typeface="Wingdings" panose="05000000000000000000" pitchFamily="2" charset="2"/>
              <a:buChar char="§"/>
            </a:pPr>
            <a:r>
              <a:rPr lang="en-US" sz="2800" dirty="0">
                <a:solidFill>
                  <a:schemeClr val="dk1"/>
                </a:solidFill>
              </a:rPr>
              <a:t>Buyer must be a Franklin County resident.</a:t>
            </a:r>
          </a:p>
          <a:p>
            <a:pPr>
              <a:spcBef>
                <a:spcPts val="0"/>
              </a:spcBef>
              <a:spcAft>
                <a:spcPts val="1200"/>
              </a:spcAft>
              <a:buFont typeface="Wingdings" panose="05000000000000000000" pitchFamily="2" charset="2"/>
              <a:buChar char="§"/>
            </a:pPr>
            <a:r>
              <a:rPr lang="en-US" sz="2800" dirty="0">
                <a:solidFill>
                  <a:schemeClr val="dk1"/>
                </a:solidFill>
              </a:rPr>
              <a:t>Buyer must be 18 years or older.</a:t>
            </a:r>
          </a:p>
          <a:p>
            <a:pPr>
              <a:spcBef>
                <a:spcPts val="0"/>
              </a:spcBef>
              <a:spcAft>
                <a:spcPts val="1200"/>
              </a:spcAft>
              <a:buFont typeface="Wingdings" panose="05000000000000000000" pitchFamily="2" charset="2"/>
              <a:buChar char="§"/>
            </a:pPr>
            <a:r>
              <a:rPr lang="en-US" sz="2800" dirty="0">
                <a:solidFill>
                  <a:schemeClr val="dk1"/>
                </a:solidFill>
              </a:rPr>
              <a:t>Neither Buyer nor Buyer’s spouse, if applicable, can own a home or have an ownership interest in a residential or commercial structure, rental property, or land (vacant or occupied) used for residential or commercial purposes.</a:t>
            </a:r>
          </a:p>
          <a:p>
            <a:pPr>
              <a:spcBef>
                <a:spcPts val="0"/>
              </a:spcBef>
              <a:spcAft>
                <a:spcPts val="1200"/>
              </a:spcAft>
              <a:buFont typeface="Wingdings" panose="05000000000000000000" pitchFamily="2" charset="2"/>
              <a:buChar char="§"/>
            </a:pPr>
            <a:r>
              <a:rPr lang="en-US" sz="2800" dirty="0">
                <a:solidFill>
                  <a:schemeClr val="dk1"/>
                </a:solidFill>
              </a:rPr>
              <a:t>Buyer cannot be listed on a mortgage as a mortgagor.</a:t>
            </a:r>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a:p>
            <a:endParaRPr lang="en-US" dirty="0"/>
          </a:p>
        </p:txBody>
      </p:sp>
      <p:sp>
        <p:nvSpPr>
          <p:cNvPr id="12" name="Rectangle 11">
            <a:extLst>
              <a:ext uri="{FF2B5EF4-FFF2-40B4-BE49-F238E27FC236}">
                <a16:creationId xmlns:a16="http://schemas.microsoft.com/office/drawing/2014/main" id="{7A4FB850-DC9B-4AAB-875C-A1D66F45D63A}"/>
              </a:ext>
            </a:extLst>
          </p:cNvPr>
          <p:cNvSpPr/>
          <p:nvPr/>
        </p:nvSpPr>
        <p:spPr>
          <a:xfrm>
            <a:off x="1" y="6367031"/>
            <a:ext cx="9143999" cy="490968"/>
          </a:xfrm>
          <a:prstGeom prst="rect">
            <a:avLst/>
          </a:prstGeom>
          <a:solidFill>
            <a:srgbClr val="8E8E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4471168"/>
      </p:ext>
    </p:extLst>
  </p:cSld>
  <p:clrMapOvr>
    <a:masterClrMapping/>
  </p:clrMapOvr>
  <p:transition spd="slow">
    <p:comb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BD6454-92C7-475B-AB7A-3313473885C4}"/>
              </a:ext>
            </a:extLst>
          </p:cNvPr>
          <p:cNvSpPr/>
          <p:nvPr/>
        </p:nvSpPr>
        <p:spPr>
          <a:xfrm>
            <a:off x="0" y="1"/>
            <a:ext cx="9144000" cy="490968"/>
          </a:xfrm>
          <a:prstGeom prst="rect">
            <a:avLst/>
          </a:prstGeom>
          <a:solidFill>
            <a:srgbClr val="21578A"/>
          </a:solidFill>
          <a:ln>
            <a:solidFill>
              <a:srgbClr val="2157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24EDF52-96F3-4E1E-98D6-2D757BB437AF}"/>
              </a:ext>
            </a:extLst>
          </p:cNvPr>
          <p:cNvSpPr/>
          <p:nvPr/>
        </p:nvSpPr>
        <p:spPr>
          <a:xfrm>
            <a:off x="1" y="6367031"/>
            <a:ext cx="9143999" cy="490968"/>
          </a:xfrm>
          <a:prstGeom prst="rect">
            <a:avLst/>
          </a:prstGeom>
          <a:solidFill>
            <a:srgbClr val="8E8E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73B1ADBA-EFB5-405D-9FE2-9C77816353D1}"/>
              </a:ext>
            </a:extLst>
          </p:cNvPr>
          <p:cNvSpPr>
            <a:spLocks noGrp="1"/>
          </p:cNvSpPr>
          <p:nvPr>
            <p:ph type="title"/>
          </p:nvPr>
        </p:nvSpPr>
        <p:spPr>
          <a:xfrm>
            <a:off x="1916974" y="857424"/>
            <a:ext cx="6643033" cy="572623"/>
          </a:xfrm>
        </p:spPr>
        <p:txBody>
          <a:bodyPr>
            <a:normAutofit fontScale="90000"/>
          </a:bodyPr>
          <a:lstStyle/>
          <a:p>
            <a:r>
              <a:rPr lang="en-US" sz="3200" dirty="0">
                <a:solidFill>
                  <a:srgbClr val="21578A"/>
                </a:solidFill>
              </a:rPr>
              <a:t>What are the Income Qualifications?</a:t>
            </a:r>
          </a:p>
        </p:txBody>
      </p:sp>
      <p:pic>
        <p:nvPicPr>
          <p:cNvPr id="8" name="Content Placeholder 9">
            <a:extLst>
              <a:ext uri="{FF2B5EF4-FFF2-40B4-BE49-F238E27FC236}">
                <a16:creationId xmlns:a16="http://schemas.microsoft.com/office/drawing/2014/main" id="{4C56050F-077C-426B-B054-2316517C572D}"/>
              </a:ext>
            </a:extLst>
          </p:cNvPr>
          <p:cNvPicPr>
            <a:picLocks noChangeAspect="1"/>
          </p:cNvPicPr>
          <p:nvPr/>
        </p:nvPicPr>
        <p:blipFill>
          <a:blip r:embed="rId3"/>
          <a:stretch>
            <a:fillRect/>
          </a:stretch>
        </p:blipFill>
        <p:spPr>
          <a:xfrm>
            <a:off x="368117" y="706853"/>
            <a:ext cx="1314266" cy="873767"/>
          </a:xfrm>
          <a:prstGeom prst="rect">
            <a:avLst/>
          </a:prstGeom>
        </p:spPr>
      </p:pic>
      <p:sp>
        <p:nvSpPr>
          <p:cNvPr id="3" name="Rectangle 2">
            <a:extLst>
              <a:ext uri="{FF2B5EF4-FFF2-40B4-BE49-F238E27FC236}">
                <a16:creationId xmlns:a16="http://schemas.microsoft.com/office/drawing/2014/main" id="{F0A0EF9A-3CD8-4311-9FC3-DB1E71A48EB0}"/>
              </a:ext>
            </a:extLst>
          </p:cNvPr>
          <p:cNvSpPr/>
          <p:nvPr/>
        </p:nvSpPr>
        <p:spPr>
          <a:xfrm>
            <a:off x="848663" y="5458609"/>
            <a:ext cx="7238097" cy="584775"/>
          </a:xfrm>
          <a:prstGeom prst="rect">
            <a:avLst/>
          </a:prstGeom>
        </p:spPr>
        <p:txBody>
          <a:bodyPr wrap="square">
            <a:spAutoFit/>
          </a:bodyPr>
          <a:lstStyle/>
          <a:p>
            <a:pPr algn="r"/>
            <a:endParaRPr lang="en-US" sz="1600" dirty="0">
              <a:solidFill>
                <a:srgbClr val="000000"/>
              </a:solidFill>
              <a:latin typeface="Calibri" panose="020F0502020204030204" pitchFamily="34" charset="0"/>
            </a:endParaRPr>
          </a:p>
          <a:p>
            <a:pPr marR="11870" algn="r"/>
            <a:r>
              <a:rPr lang="en-US" sz="1600" dirty="0">
                <a:latin typeface="Calibri" panose="020F0502020204030204" pitchFamily="34" charset="0"/>
              </a:rPr>
              <a:t>Based on the Office of Housing and Urban Development (HUD) Income Guidelines</a:t>
            </a:r>
            <a:endParaRPr lang="en-US" sz="1600" dirty="0"/>
          </a:p>
        </p:txBody>
      </p:sp>
      <p:sp>
        <p:nvSpPr>
          <p:cNvPr id="12" name="TextBox 11">
            <a:extLst>
              <a:ext uri="{FF2B5EF4-FFF2-40B4-BE49-F238E27FC236}">
                <a16:creationId xmlns:a16="http://schemas.microsoft.com/office/drawing/2014/main" id="{1B15853E-566B-1DF6-C8B2-E26CCEDFD3F1}"/>
              </a:ext>
            </a:extLst>
          </p:cNvPr>
          <p:cNvSpPr txBox="1"/>
          <p:nvPr/>
        </p:nvSpPr>
        <p:spPr>
          <a:xfrm>
            <a:off x="957473" y="1796502"/>
            <a:ext cx="7028287" cy="1077218"/>
          </a:xfrm>
          <a:prstGeom prst="rect">
            <a:avLst/>
          </a:prstGeom>
          <a:noFill/>
        </p:spPr>
        <p:txBody>
          <a:bodyPr wrap="square">
            <a:spAutoFit/>
          </a:bodyPr>
          <a:lstStyle/>
          <a:p>
            <a:r>
              <a:rPr lang="en-US" sz="1600" b="1" i="0" u="none" strike="noStrike" baseline="0" dirty="0">
                <a:solidFill>
                  <a:srgbClr val="66676A"/>
                </a:solidFill>
              </a:rPr>
              <a:t>This chart tells you what your HUD income limits are and determines your eligibility for a COCLT home. It is based on:</a:t>
            </a:r>
            <a:endParaRPr lang="en-US" sz="1600" b="0" i="0" u="none" strike="noStrike" baseline="0" dirty="0">
              <a:solidFill>
                <a:srgbClr val="000000"/>
              </a:solidFill>
            </a:endParaRPr>
          </a:p>
          <a:p>
            <a:r>
              <a:rPr lang="en-US" sz="1600" b="1" i="0" u="none" strike="noStrike" baseline="0" dirty="0">
                <a:solidFill>
                  <a:srgbClr val="66676A"/>
                </a:solidFill>
              </a:rPr>
              <a:t>1. The number of people in your family</a:t>
            </a:r>
          </a:p>
          <a:p>
            <a:r>
              <a:rPr lang="en-US" sz="1600" b="1" i="0" u="none" strike="noStrike" baseline="0" dirty="0">
                <a:solidFill>
                  <a:srgbClr val="66676A"/>
                </a:solidFill>
              </a:rPr>
              <a:t>2. The gross income your family makes each year</a:t>
            </a:r>
            <a:endParaRPr lang="en-US" sz="1600" b="0" i="0" u="none" strike="noStrike" baseline="0" dirty="0">
              <a:solidFill>
                <a:srgbClr val="000000"/>
              </a:solidFill>
            </a:endParaRPr>
          </a:p>
        </p:txBody>
      </p:sp>
      <p:pic>
        <p:nvPicPr>
          <p:cNvPr id="4" name="Picture 3">
            <a:extLst>
              <a:ext uri="{FF2B5EF4-FFF2-40B4-BE49-F238E27FC236}">
                <a16:creationId xmlns:a16="http://schemas.microsoft.com/office/drawing/2014/main" id="{9E4D502A-C572-669C-F1C5-758DEBA79201}"/>
              </a:ext>
            </a:extLst>
          </p:cNvPr>
          <p:cNvPicPr>
            <a:picLocks noChangeAspect="1"/>
          </p:cNvPicPr>
          <p:nvPr/>
        </p:nvPicPr>
        <p:blipFill>
          <a:blip r:embed="rId4"/>
          <a:stretch>
            <a:fillRect/>
          </a:stretch>
        </p:blipFill>
        <p:spPr>
          <a:xfrm>
            <a:off x="368117" y="2915059"/>
            <a:ext cx="8191890" cy="2543550"/>
          </a:xfrm>
          <a:prstGeom prst="rect">
            <a:avLst/>
          </a:prstGeom>
        </p:spPr>
      </p:pic>
    </p:spTree>
    <p:extLst>
      <p:ext uri="{BB962C8B-B14F-4D97-AF65-F5344CB8AC3E}">
        <p14:creationId xmlns:p14="http://schemas.microsoft.com/office/powerpoint/2010/main" val="425285433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9144000" cy="490968"/>
          </a:xfrm>
          <a:prstGeom prst="rect">
            <a:avLst/>
          </a:prstGeom>
          <a:solidFill>
            <a:srgbClr val="21578A"/>
          </a:solidFill>
          <a:ln>
            <a:solidFill>
              <a:srgbClr val="2157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Content Placeholder 9">
            <a:extLst>
              <a:ext uri="{FF2B5EF4-FFF2-40B4-BE49-F238E27FC236}">
                <a16:creationId xmlns:a16="http://schemas.microsoft.com/office/drawing/2014/main" id="{E6DEDBCE-8C5F-4B86-AB75-ADCEBCFAE07D}"/>
              </a:ext>
            </a:extLst>
          </p:cNvPr>
          <p:cNvPicPr>
            <a:picLocks noGrp="1" noChangeAspect="1"/>
          </p:cNvPicPr>
          <p:nvPr>
            <p:ph idx="1"/>
          </p:nvPr>
        </p:nvPicPr>
        <p:blipFill>
          <a:blip r:embed="rId3"/>
          <a:stretch>
            <a:fillRect/>
          </a:stretch>
        </p:blipFill>
        <p:spPr>
          <a:xfrm>
            <a:off x="292103" y="645707"/>
            <a:ext cx="788122" cy="643306"/>
          </a:xfrm>
        </p:spPr>
      </p:pic>
      <p:sp>
        <p:nvSpPr>
          <p:cNvPr id="9" name="Title 1">
            <a:extLst>
              <a:ext uri="{FF2B5EF4-FFF2-40B4-BE49-F238E27FC236}">
                <a16:creationId xmlns:a16="http://schemas.microsoft.com/office/drawing/2014/main" id="{85C4EFC7-9E3E-4CDB-B69E-6033E578EBC8}"/>
              </a:ext>
            </a:extLst>
          </p:cNvPr>
          <p:cNvSpPr>
            <a:spLocks noGrp="1"/>
          </p:cNvSpPr>
          <p:nvPr>
            <p:ph type="title"/>
          </p:nvPr>
        </p:nvSpPr>
        <p:spPr>
          <a:xfrm>
            <a:off x="2" y="1313585"/>
            <a:ext cx="9143998" cy="786478"/>
          </a:xfrm>
          <a:solidFill>
            <a:schemeClr val="accent1">
              <a:lumMod val="20000"/>
              <a:lumOff val="80000"/>
            </a:schemeClr>
          </a:solidFill>
          <a:ln>
            <a:solidFill>
              <a:schemeClr val="tx1"/>
            </a:solidFill>
          </a:ln>
        </p:spPr>
        <p:txBody>
          <a:bodyPr anchor="ctr">
            <a:normAutofit fontScale="90000"/>
          </a:bodyPr>
          <a:lstStyle/>
          <a:p>
            <a:pPr algn="l"/>
            <a:br>
              <a:rPr lang="en-US" sz="3200" dirty="0">
                <a:solidFill>
                  <a:srgbClr val="772059"/>
                </a:solidFill>
              </a:rPr>
            </a:br>
            <a:r>
              <a:rPr lang="en-US" sz="3200" dirty="0">
                <a:solidFill>
                  <a:srgbClr val="772059"/>
                </a:solidFill>
              </a:rPr>
              <a:t>RESALE MODEL and EQUITY – EXAMPLE</a:t>
            </a:r>
            <a:br>
              <a:rPr lang="en-US" sz="3200" dirty="0"/>
            </a:br>
            <a:endParaRPr lang="en-US" sz="3200" dirty="0"/>
          </a:p>
        </p:txBody>
      </p:sp>
      <p:sp>
        <p:nvSpPr>
          <p:cNvPr id="10" name="Content Placeholder 2">
            <a:extLst>
              <a:ext uri="{FF2B5EF4-FFF2-40B4-BE49-F238E27FC236}">
                <a16:creationId xmlns:a16="http://schemas.microsoft.com/office/drawing/2014/main" id="{D65AD187-C5D1-4C58-BE30-F34F030ADE45}"/>
              </a:ext>
            </a:extLst>
          </p:cNvPr>
          <p:cNvSpPr txBox="1">
            <a:spLocks/>
          </p:cNvSpPr>
          <p:nvPr/>
        </p:nvSpPr>
        <p:spPr>
          <a:xfrm>
            <a:off x="1" y="2111629"/>
            <a:ext cx="9150328" cy="4230829"/>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US" sz="2000" dirty="0">
              <a:solidFill>
                <a:schemeClr val="dk1"/>
              </a:solidFill>
            </a:endParaRPr>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a:p>
            <a:endParaRPr lang="en-US" dirty="0"/>
          </a:p>
        </p:txBody>
      </p:sp>
      <p:sp>
        <p:nvSpPr>
          <p:cNvPr id="12" name="Rectangle 11">
            <a:extLst>
              <a:ext uri="{FF2B5EF4-FFF2-40B4-BE49-F238E27FC236}">
                <a16:creationId xmlns:a16="http://schemas.microsoft.com/office/drawing/2014/main" id="{7A4FB850-DC9B-4AAB-875C-A1D66F45D63A}"/>
              </a:ext>
            </a:extLst>
          </p:cNvPr>
          <p:cNvSpPr/>
          <p:nvPr/>
        </p:nvSpPr>
        <p:spPr>
          <a:xfrm>
            <a:off x="1" y="6367031"/>
            <a:ext cx="9143999" cy="490968"/>
          </a:xfrm>
          <a:prstGeom prst="rect">
            <a:avLst/>
          </a:prstGeom>
          <a:solidFill>
            <a:srgbClr val="8E8E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2D3A8787-E330-4E11-B8FE-92D577274F2E}"/>
              </a:ext>
            </a:extLst>
          </p:cNvPr>
          <p:cNvPicPr>
            <a:picLocks noChangeAspect="1"/>
          </p:cNvPicPr>
          <p:nvPr/>
        </p:nvPicPr>
        <p:blipFill>
          <a:blip r:embed="rId4"/>
          <a:stretch>
            <a:fillRect/>
          </a:stretch>
        </p:blipFill>
        <p:spPr>
          <a:xfrm>
            <a:off x="48514" y="2238803"/>
            <a:ext cx="2887899" cy="550308"/>
          </a:xfrm>
          <a:prstGeom prst="rect">
            <a:avLst/>
          </a:prstGeom>
        </p:spPr>
      </p:pic>
      <p:pic>
        <p:nvPicPr>
          <p:cNvPr id="18" name="Picture 17">
            <a:extLst>
              <a:ext uri="{FF2B5EF4-FFF2-40B4-BE49-F238E27FC236}">
                <a16:creationId xmlns:a16="http://schemas.microsoft.com/office/drawing/2014/main" id="{43588E1B-1D81-45BE-9EEC-73EAD1D47871}"/>
              </a:ext>
            </a:extLst>
          </p:cNvPr>
          <p:cNvPicPr>
            <a:picLocks noChangeAspect="1"/>
          </p:cNvPicPr>
          <p:nvPr/>
        </p:nvPicPr>
        <p:blipFill>
          <a:blip r:embed="rId5"/>
          <a:stretch>
            <a:fillRect/>
          </a:stretch>
        </p:blipFill>
        <p:spPr>
          <a:xfrm>
            <a:off x="48514" y="2977743"/>
            <a:ext cx="2887899" cy="1363323"/>
          </a:xfrm>
          <a:prstGeom prst="rect">
            <a:avLst/>
          </a:prstGeom>
        </p:spPr>
      </p:pic>
      <p:pic>
        <p:nvPicPr>
          <p:cNvPr id="20" name="Picture 19">
            <a:extLst>
              <a:ext uri="{FF2B5EF4-FFF2-40B4-BE49-F238E27FC236}">
                <a16:creationId xmlns:a16="http://schemas.microsoft.com/office/drawing/2014/main" id="{C7D0C491-64B9-4570-8561-5E9AB05866E9}"/>
              </a:ext>
            </a:extLst>
          </p:cNvPr>
          <p:cNvPicPr>
            <a:picLocks noChangeAspect="1"/>
          </p:cNvPicPr>
          <p:nvPr/>
        </p:nvPicPr>
        <p:blipFill>
          <a:blip r:embed="rId6"/>
          <a:stretch>
            <a:fillRect/>
          </a:stretch>
        </p:blipFill>
        <p:spPr>
          <a:xfrm>
            <a:off x="3113246" y="2238803"/>
            <a:ext cx="2840529" cy="571984"/>
          </a:xfrm>
          <a:prstGeom prst="rect">
            <a:avLst/>
          </a:prstGeom>
        </p:spPr>
      </p:pic>
      <p:pic>
        <p:nvPicPr>
          <p:cNvPr id="22" name="Picture 21">
            <a:extLst>
              <a:ext uri="{FF2B5EF4-FFF2-40B4-BE49-F238E27FC236}">
                <a16:creationId xmlns:a16="http://schemas.microsoft.com/office/drawing/2014/main" id="{AADC546A-2C3F-42A9-94AA-C3407DB31FE3}"/>
              </a:ext>
            </a:extLst>
          </p:cNvPr>
          <p:cNvPicPr>
            <a:picLocks noChangeAspect="1"/>
          </p:cNvPicPr>
          <p:nvPr/>
        </p:nvPicPr>
        <p:blipFill>
          <a:blip r:embed="rId7"/>
          <a:stretch>
            <a:fillRect/>
          </a:stretch>
        </p:blipFill>
        <p:spPr>
          <a:xfrm>
            <a:off x="3113246" y="2922679"/>
            <a:ext cx="2795588" cy="1809750"/>
          </a:xfrm>
          <a:prstGeom prst="rect">
            <a:avLst/>
          </a:prstGeom>
        </p:spPr>
      </p:pic>
      <p:pic>
        <p:nvPicPr>
          <p:cNvPr id="24" name="Picture 23">
            <a:extLst>
              <a:ext uri="{FF2B5EF4-FFF2-40B4-BE49-F238E27FC236}">
                <a16:creationId xmlns:a16="http://schemas.microsoft.com/office/drawing/2014/main" id="{5A39697E-72A5-4C47-93B3-979EAEAD0701}"/>
              </a:ext>
            </a:extLst>
          </p:cNvPr>
          <p:cNvPicPr>
            <a:picLocks noChangeAspect="1"/>
          </p:cNvPicPr>
          <p:nvPr/>
        </p:nvPicPr>
        <p:blipFill>
          <a:blip r:embed="rId8"/>
          <a:stretch>
            <a:fillRect/>
          </a:stretch>
        </p:blipFill>
        <p:spPr>
          <a:xfrm>
            <a:off x="6031625" y="2948187"/>
            <a:ext cx="2689037" cy="1809750"/>
          </a:xfrm>
          <a:prstGeom prst="rect">
            <a:avLst/>
          </a:prstGeom>
        </p:spPr>
      </p:pic>
      <p:pic>
        <p:nvPicPr>
          <p:cNvPr id="3" name="Picture 2">
            <a:extLst>
              <a:ext uri="{FF2B5EF4-FFF2-40B4-BE49-F238E27FC236}">
                <a16:creationId xmlns:a16="http://schemas.microsoft.com/office/drawing/2014/main" id="{80E68844-2ECC-C070-EE92-C269375C7199}"/>
              </a:ext>
            </a:extLst>
          </p:cNvPr>
          <p:cNvPicPr>
            <a:picLocks noChangeAspect="1"/>
          </p:cNvPicPr>
          <p:nvPr/>
        </p:nvPicPr>
        <p:blipFill>
          <a:blip r:embed="rId9"/>
          <a:stretch>
            <a:fillRect/>
          </a:stretch>
        </p:blipFill>
        <p:spPr>
          <a:xfrm>
            <a:off x="3259468" y="5081593"/>
            <a:ext cx="2543175" cy="352425"/>
          </a:xfrm>
          <a:prstGeom prst="rect">
            <a:avLst/>
          </a:prstGeom>
        </p:spPr>
      </p:pic>
    </p:spTree>
    <p:extLst>
      <p:ext uri="{BB962C8B-B14F-4D97-AF65-F5344CB8AC3E}">
        <p14:creationId xmlns:p14="http://schemas.microsoft.com/office/powerpoint/2010/main" val="26580823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44029A-10B5-4A87-83D4-7CC77450735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93257" y="1166325"/>
            <a:ext cx="2827162" cy="2270097"/>
          </a:xfrm>
          <a:prstGeom prst="rect">
            <a:avLst/>
          </a:prstGeom>
        </p:spPr>
      </p:pic>
      <p:cxnSp>
        <p:nvCxnSpPr>
          <p:cNvPr id="7" name="Straight Connector 6">
            <a:extLst>
              <a:ext uri="{FF2B5EF4-FFF2-40B4-BE49-F238E27FC236}">
                <a16:creationId xmlns:a16="http://schemas.microsoft.com/office/drawing/2014/main" id="{1DC58747-D8AC-49CF-8079-4D8DF88CD8C4}"/>
              </a:ext>
            </a:extLst>
          </p:cNvPr>
          <p:cNvCxnSpPr>
            <a:cxnSpLocks/>
          </p:cNvCxnSpPr>
          <p:nvPr/>
        </p:nvCxnSpPr>
        <p:spPr>
          <a:xfrm>
            <a:off x="3486154" y="429208"/>
            <a:ext cx="0" cy="54677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4E258CD-A7B9-400F-8A4D-5EC455383072}"/>
              </a:ext>
            </a:extLst>
          </p:cNvPr>
          <p:cNvSpPr txBox="1"/>
          <p:nvPr/>
        </p:nvSpPr>
        <p:spPr>
          <a:xfrm>
            <a:off x="3733803" y="1166325"/>
            <a:ext cx="5016927" cy="4016484"/>
          </a:xfrm>
          <a:prstGeom prst="rect">
            <a:avLst/>
          </a:prstGeom>
          <a:noFill/>
        </p:spPr>
        <p:txBody>
          <a:bodyPr wrap="square" rtlCol="0">
            <a:spAutoFit/>
          </a:bodyPr>
          <a:lstStyle/>
          <a:p>
            <a:pPr algn="r"/>
            <a:r>
              <a:rPr lang="en-US" sz="2400" dirty="0">
                <a:solidFill>
                  <a:srgbClr val="2F6094"/>
                </a:solidFill>
              </a:rPr>
              <a:t>Norman Deena,</a:t>
            </a:r>
          </a:p>
          <a:p>
            <a:pPr algn="r"/>
            <a:r>
              <a:rPr lang="en-US" sz="2100" dirty="0">
                <a:solidFill>
                  <a:srgbClr val="2F6094"/>
                </a:solidFill>
              </a:rPr>
              <a:t>Program Coordinator/Homebuyer Advocate</a:t>
            </a:r>
            <a:endParaRPr lang="en-US" sz="2100" dirty="0"/>
          </a:p>
          <a:p>
            <a:pPr algn="r"/>
            <a:endParaRPr lang="en-US" sz="2400" dirty="0"/>
          </a:p>
          <a:p>
            <a:pPr algn="r"/>
            <a:r>
              <a:rPr lang="en-US" sz="2400" dirty="0">
                <a:solidFill>
                  <a:srgbClr val="861F64"/>
                </a:solidFill>
              </a:rPr>
              <a:t>The Land Bank Center</a:t>
            </a:r>
          </a:p>
          <a:p>
            <a:pPr algn="r"/>
            <a:r>
              <a:rPr lang="en-US" sz="2400" dirty="0">
                <a:solidFill>
                  <a:srgbClr val="861F64"/>
                </a:solidFill>
              </a:rPr>
              <a:t>845 Parsons Avenue</a:t>
            </a:r>
          </a:p>
          <a:p>
            <a:pPr algn="r"/>
            <a:r>
              <a:rPr lang="en-US" sz="2400" dirty="0">
                <a:solidFill>
                  <a:srgbClr val="861F64"/>
                </a:solidFill>
              </a:rPr>
              <a:t>Columbus, Ohio 43206</a:t>
            </a:r>
          </a:p>
          <a:p>
            <a:endParaRPr lang="en-US" sz="2400" dirty="0"/>
          </a:p>
          <a:p>
            <a:pPr algn="r"/>
            <a:r>
              <a:rPr lang="en-US" sz="2400" dirty="0"/>
              <a:t>D </a:t>
            </a:r>
            <a:r>
              <a:rPr lang="en-US" sz="2400" dirty="0">
                <a:solidFill>
                  <a:srgbClr val="861F64"/>
                </a:solidFill>
              </a:rPr>
              <a:t>614.724.4940</a:t>
            </a:r>
          </a:p>
          <a:p>
            <a:pPr algn="r"/>
            <a:r>
              <a:rPr lang="en-US" sz="2400" dirty="0"/>
              <a:t>O </a:t>
            </a:r>
            <a:r>
              <a:rPr lang="en-US" sz="2400" dirty="0">
                <a:solidFill>
                  <a:srgbClr val="861F64"/>
                </a:solidFill>
              </a:rPr>
              <a:t>614.724.LAND (5263)</a:t>
            </a:r>
          </a:p>
          <a:p>
            <a:pPr algn="r"/>
            <a:r>
              <a:rPr lang="en-US" sz="2400" dirty="0"/>
              <a:t>E </a:t>
            </a:r>
            <a:r>
              <a:rPr lang="en-US" sz="2400" dirty="0">
                <a:solidFill>
                  <a:srgbClr val="861F64"/>
                </a:solidFill>
              </a:rPr>
              <a:t>norman.deena@cocic.org</a:t>
            </a:r>
          </a:p>
          <a:p>
            <a:endParaRPr lang="en-US" dirty="0"/>
          </a:p>
        </p:txBody>
      </p:sp>
    </p:spTree>
    <p:extLst>
      <p:ext uri="{BB962C8B-B14F-4D97-AF65-F5344CB8AC3E}">
        <p14:creationId xmlns:p14="http://schemas.microsoft.com/office/powerpoint/2010/main" val="23601418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AEEAF5C-A95F-4FE3-8F94-063A55A4E073}">
  <ds:schemaRefs>
    <ds:schemaRef ds:uri="ESRI.ArcGIS.Mapping.OfficeIntegration.PowerPointInfo"/>
  </ds:schemaRefs>
</ds:datastoreItem>
</file>

<file path=customXml/itemProps10.xml><?xml version="1.0" encoding="utf-8"?>
<ds:datastoreItem xmlns:ds="http://schemas.openxmlformats.org/officeDocument/2006/customXml" ds:itemID="{31B79BF3-5CC4-4485-8B2B-A28AE995E868}">
  <ds:schemaRefs>
    <ds:schemaRef ds:uri="ESRI.ArcGIS.Mapping.OfficeIntegration.PowerPointInfo"/>
  </ds:schemaRefs>
</ds:datastoreItem>
</file>

<file path=customXml/itemProps100.xml><?xml version="1.0" encoding="utf-8"?>
<ds:datastoreItem xmlns:ds="http://schemas.openxmlformats.org/officeDocument/2006/customXml" ds:itemID="{E9DA43D7-091E-40AE-9A23-0756605BF78E}">
  <ds:schemaRefs>
    <ds:schemaRef ds:uri="ESRI.ArcGIS.Mapping.OfficeIntegration.PowerPointInfo"/>
  </ds:schemaRefs>
</ds:datastoreItem>
</file>

<file path=customXml/itemProps101.xml><?xml version="1.0" encoding="utf-8"?>
<ds:datastoreItem xmlns:ds="http://schemas.openxmlformats.org/officeDocument/2006/customXml" ds:itemID="{7F75FDFB-888C-40BC-BA66-861D7D78C461}">
  <ds:schemaRefs>
    <ds:schemaRef ds:uri="ESRI.ArcGIS.Mapping.OfficeIntegration.PowerPointInfo"/>
  </ds:schemaRefs>
</ds:datastoreItem>
</file>

<file path=customXml/itemProps102.xml><?xml version="1.0" encoding="utf-8"?>
<ds:datastoreItem xmlns:ds="http://schemas.openxmlformats.org/officeDocument/2006/customXml" ds:itemID="{393A6022-0DF4-4893-BFB6-AFA8A0EE46CC}">
  <ds:schemaRefs>
    <ds:schemaRef ds:uri="ESRI.ArcGIS.Mapping.OfficeIntegration.PowerPointInfo"/>
  </ds:schemaRefs>
</ds:datastoreItem>
</file>

<file path=customXml/itemProps103.xml><?xml version="1.0" encoding="utf-8"?>
<ds:datastoreItem xmlns:ds="http://schemas.openxmlformats.org/officeDocument/2006/customXml" ds:itemID="{6E801541-8417-4D0D-968E-238F898225A4}">
  <ds:schemaRefs>
    <ds:schemaRef ds:uri="ESRI.ArcGIS.Mapping.OfficeIntegration.PowerPointInfo"/>
  </ds:schemaRefs>
</ds:datastoreItem>
</file>

<file path=customXml/itemProps104.xml><?xml version="1.0" encoding="utf-8"?>
<ds:datastoreItem xmlns:ds="http://schemas.openxmlformats.org/officeDocument/2006/customXml" ds:itemID="{2E0DAFB1-8ADC-4E38-A87A-5B9103330728}">
  <ds:schemaRefs>
    <ds:schemaRef ds:uri="ESRI.ArcGIS.Mapping.OfficeIntegration.PowerPointInfo"/>
  </ds:schemaRefs>
</ds:datastoreItem>
</file>

<file path=customXml/itemProps105.xml><?xml version="1.0" encoding="utf-8"?>
<ds:datastoreItem xmlns:ds="http://schemas.openxmlformats.org/officeDocument/2006/customXml" ds:itemID="{BEEB50BF-3024-418F-87D9-01451817823C}">
  <ds:schemaRefs>
    <ds:schemaRef ds:uri="ESRI.ArcGIS.Mapping.OfficeIntegration.PowerPointInfo"/>
  </ds:schemaRefs>
</ds:datastoreItem>
</file>

<file path=customXml/itemProps106.xml><?xml version="1.0" encoding="utf-8"?>
<ds:datastoreItem xmlns:ds="http://schemas.openxmlformats.org/officeDocument/2006/customXml" ds:itemID="{AD6E703F-3AAD-4F69-AA2B-0ED12AC258CE}">
  <ds:schemaRefs>
    <ds:schemaRef ds:uri="ESRI.ArcGIS.Mapping.OfficeIntegration.PowerPointInfo"/>
  </ds:schemaRefs>
</ds:datastoreItem>
</file>

<file path=customXml/itemProps107.xml><?xml version="1.0" encoding="utf-8"?>
<ds:datastoreItem xmlns:ds="http://schemas.openxmlformats.org/officeDocument/2006/customXml" ds:itemID="{767B0E6E-C651-4EA7-ADB7-58D1A899C694}">
  <ds:schemaRefs>
    <ds:schemaRef ds:uri="ESRI.ArcGIS.Mapping.OfficeIntegration.PowerPointInfo"/>
  </ds:schemaRefs>
</ds:datastoreItem>
</file>

<file path=customXml/itemProps108.xml><?xml version="1.0" encoding="utf-8"?>
<ds:datastoreItem xmlns:ds="http://schemas.openxmlformats.org/officeDocument/2006/customXml" ds:itemID="{11753D01-54C3-4480-9BA3-45A3250FBD79}">
  <ds:schemaRefs>
    <ds:schemaRef ds:uri="ESRI.ArcGIS.Mapping.OfficeIntegration.PowerPointInfo"/>
  </ds:schemaRefs>
</ds:datastoreItem>
</file>

<file path=customXml/itemProps109.xml><?xml version="1.0" encoding="utf-8"?>
<ds:datastoreItem xmlns:ds="http://schemas.openxmlformats.org/officeDocument/2006/customXml" ds:itemID="{07EA0193-B0C9-405B-8FC6-946762C288FD}">
  <ds:schemaRefs>
    <ds:schemaRef ds:uri="ESRI.ArcGIS.Mapping.OfficeIntegration.PowerPointInfo"/>
  </ds:schemaRefs>
</ds:datastoreItem>
</file>

<file path=customXml/itemProps11.xml><?xml version="1.0" encoding="utf-8"?>
<ds:datastoreItem xmlns:ds="http://schemas.openxmlformats.org/officeDocument/2006/customXml" ds:itemID="{A78D1A1B-7540-44B9-A0EA-7D28DCDDB499}">
  <ds:schemaRefs>
    <ds:schemaRef ds:uri="ESRI.ArcGIS.Mapping.OfficeIntegration.PowerPointInfo"/>
  </ds:schemaRefs>
</ds:datastoreItem>
</file>

<file path=customXml/itemProps110.xml><?xml version="1.0" encoding="utf-8"?>
<ds:datastoreItem xmlns:ds="http://schemas.openxmlformats.org/officeDocument/2006/customXml" ds:itemID="{71B39061-2B6E-43C0-A3EF-FC9E698C299E}">
  <ds:schemaRefs>
    <ds:schemaRef ds:uri="ESRI.ArcGIS.Mapping.OfficeIntegration.PowerPointInfo"/>
  </ds:schemaRefs>
</ds:datastoreItem>
</file>

<file path=customXml/itemProps111.xml><?xml version="1.0" encoding="utf-8"?>
<ds:datastoreItem xmlns:ds="http://schemas.openxmlformats.org/officeDocument/2006/customXml" ds:itemID="{7BFC7217-DD82-4E8B-9B95-943081BFB347}">
  <ds:schemaRefs>
    <ds:schemaRef ds:uri="ESRI.ArcGIS.Mapping.OfficeIntegration.PowerPointInfo"/>
  </ds:schemaRefs>
</ds:datastoreItem>
</file>

<file path=customXml/itemProps112.xml><?xml version="1.0" encoding="utf-8"?>
<ds:datastoreItem xmlns:ds="http://schemas.openxmlformats.org/officeDocument/2006/customXml" ds:itemID="{0F7DE4E1-FE24-481E-BD7D-86714F3816D9}">
  <ds:schemaRefs>
    <ds:schemaRef ds:uri="ESRI.ArcGIS.Mapping.OfficeIntegration.PowerPointInfo"/>
  </ds:schemaRefs>
</ds:datastoreItem>
</file>

<file path=customXml/itemProps113.xml><?xml version="1.0" encoding="utf-8"?>
<ds:datastoreItem xmlns:ds="http://schemas.openxmlformats.org/officeDocument/2006/customXml" ds:itemID="{93EEA723-FAC6-4E9F-9C71-C03BA085669C}">
  <ds:schemaRefs>
    <ds:schemaRef ds:uri="ESRI.ArcGIS.Mapping.OfficeIntegration.PowerPointInfo"/>
  </ds:schemaRefs>
</ds:datastoreItem>
</file>

<file path=customXml/itemProps114.xml><?xml version="1.0" encoding="utf-8"?>
<ds:datastoreItem xmlns:ds="http://schemas.openxmlformats.org/officeDocument/2006/customXml" ds:itemID="{D016074F-CDA7-41B2-923B-E2B6AD5FA4FE}">
  <ds:schemaRefs>
    <ds:schemaRef ds:uri="ESRI.ArcGIS.Mapping.OfficeIntegration.PowerPointInfo"/>
  </ds:schemaRefs>
</ds:datastoreItem>
</file>

<file path=customXml/itemProps115.xml><?xml version="1.0" encoding="utf-8"?>
<ds:datastoreItem xmlns:ds="http://schemas.openxmlformats.org/officeDocument/2006/customXml" ds:itemID="{A8A66573-4610-4DA9-8CD4-06499F1906D3}">
  <ds:schemaRefs>
    <ds:schemaRef ds:uri="ESRI.ArcGIS.Mapping.OfficeIntegration.PowerPointInfo"/>
  </ds:schemaRefs>
</ds:datastoreItem>
</file>

<file path=customXml/itemProps116.xml><?xml version="1.0" encoding="utf-8"?>
<ds:datastoreItem xmlns:ds="http://schemas.openxmlformats.org/officeDocument/2006/customXml" ds:itemID="{0DE30FC1-F397-4F9E-88E6-09DD9B9474FD}">
  <ds:schemaRefs>
    <ds:schemaRef ds:uri="ESRI.ArcGIS.Mapping.OfficeIntegration.PowerPointInfo"/>
  </ds:schemaRefs>
</ds:datastoreItem>
</file>

<file path=customXml/itemProps117.xml><?xml version="1.0" encoding="utf-8"?>
<ds:datastoreItem xmlns:ds="http://schemas.openxmlformats.org/officeDocument/2006/customXml" ds:itemID="{F92AA240-8D28-4B95-82C3-07995FA7F212}">
  <ds:schemaRefs>
    <ds:schemaRef ds:uri="ESRI.ArcGIS.Mapping.OfficeIntegration.PowerPointInfo"/>
  </ds:schemaRefs>
</ds:datastoreItem>
</file>

<file path=customXml/itemProps118.xml><?xml version="1.0" encoding="utf-8"?>
<ds:datastoreItem xmlns:ds="http://schemas.openxmlformats.org/officeDocument/2006/customXml" ds:itemID="{282DDBB2-C3A8-42B9-8B1C-AEA4448CC407}">
  <ds:schemaRefs>
    <ds:schemaRef ds:uri="ESRI.ArcGIS.Mapping.OfficeIntegration.PowerPointInfo"/>
  </ds:schemaRefs>
</ds:datastoreItem>
</file>

<file path=customXml/itemProps119.xml><?xml version="1.0" encoding="utf-8"?>
<ds:datastoreItem xmlns:ds="http://schemas.openxmlformats.org/officeDocument/2006/customXml" ds:itemID="{3C089C8F-F80F-4841-B9E9-A2EF1056107C}">
  <ds:schemaRefs>
    <ds:schemaRef ds:uri="ESRI.ArcGIS.Mapping.OfficeIntegration.PowerPointInfo"/>
  </ds:schemaRefs>
</ds:datastoreItem>
</file>

<file path=customXml/itemProps12.xml><?xml version="1.0" encoding="utf-8"?>
<ds:datastoreItem xmlns:ds="http://schemas.openxmlformats.org/officeDocument/2006/customXml" ds:itemID="{F9518F8B-C977-47A1-84C7-3E3795D20710}">
  <ds:schemaRefs>
    <ds:schemaRef ds:uri="ESRI.ArcGIS.Mapping.OfficeIntegration.PowerPointInfo"/>
  </ds:schemaRefs>
</ds:datastoreItem>
</file>

<file path=customXml/itemProps120.xml><?xml version="1.0" encoding="utf-8"?>
<ds:datastoreItem xmlns:ds="http://schemas.openxmlformats.org/officeDocument/2006/customXml" ds:itemID="{ADA86DAE-21B4-4F74-9DC4-D158D23B0BB1}">
  <ds:schemaRefs>
    <ds:schemaRef ds:uri="ESRI.ArcGIS.Mapping.OfficeIntegration.PowerPointInfo"/>
  </ds:schemaRefs>
</ds:datastoreItem>
</file>

<file path=customXml/itemProps121.xml><?xml version="1.0" encoding="utf-8"?>
<ds:datastoreItem xmlns:ds="http://schemas.openxmlformats.org/officeDocument/2006/customXml" ds:itemID="{841A919D-FB28-4EE2-BBAE-2592B1F76A97}">
  <ds:schemaRefs>
    <ds:schemaRef ds:uri="ESRI.ArcGIS.Mapping.OfficeIntegration.PowerPointInfo"/>
  </ds:schemaRefs>
</ds:datastoreItem>
</file>

<file path=customXml/itemProps122.xml><?xml version="1.0" encoding="utf-8"?>
<ds:datastoreItem xmlns:ds="http://schemas.openxmlformats.org/officeDocument/2006/customXml" ds:itemID="{57421F75-4C19-4EE6-BB62-64C45DB4AC18}">
  <ds:schemaRefs>
    <ds:schemaRef ds:uri="ESRI.ArcGIS.Mapping.OfficeIntegration.PowerPointInfo"/>
  </ds:schemaRefs>
</ds:datastoreItem>
</file>

<file path=customXml/itemProps123.xml><?xml version="1.0" encoding="utf-8"?>
<ds:datastoreItem xmlns:ds="http://schemas.openxmlformats.org/officeDocument/2006/customXml" ds:itemID="{79D0E7F8-491D-431D-851D-31E8268CFF52}">
  <ds:schemaRefs>
    <ds:schemaRef ds:uri="ESRI.ArcGIS.Mapping.OfficeIntegration.PowerPointInfo"/>
  </ds:schemaRefs>
</ds:datastoreItem>
</file>

<file path=customXml/itemProps124.xml><?xml version="1.0" encoding="utf-8"?>
<ds:datastoreItem xmlns:ds="http://schemas.openxmlformats.org/officeDocument/2006/customXml" ds:itemID="{EE1672E9-4CAE-4C8B-B46B-DD99AF945C2A}">
  <ds:schemaRefs>
    <ds:schemaRef ds:uri="ESRI.ArcGIS.Mapping.OfficeIntegration.PowerPointInfo"/>
  </ds:schemaRefs>
</ds:datastoreItem>
</file>

<file path=customXml/itemProps125.xml><?xml version="1.0" encoding="utf-8"?>
<ds:datastoreItem xmlns:ds="http://schemas.openxmlformats.org/officeDocument/2006/customXml" ds:itemID="{6CC00D41-8F2C-4B0C-A41C-0B115448AE77}">
  <ds:schemaRefs>
    <ds:schemaRef ds:uri="ESRI.ArcGIS.Mapping.OfficeIntegration.PowerPointInfo"/>
  </ds:schemaRefs>
</ds:datastoreItem>
</file>

<file path=customXml/itemProps126.xml><?xml version="1.0" encoding="utf-8"?>
<ds:datastoreItem xmlns:ds="http://schemas.openxmlformats.org/officeDocument/2006/customXml" ds:itemID="{A0C879BB-BBCE-4F68-971C-81673B24F19D}">
  <ds:schemaRefs>
    <ds:schemaRef ds:uri="ESRI.ArcGIS.Mapping.OfficeIntegration.PowerPointInfo"/>
  </ds:schemaRefs>
</ds:datastoreItem>
</file>

<file path=customXml/itemProps127.xml><?xml version="1.0" encoding="utf-8"?>
<ds:datastoreItem xmlns:ds="http://schemas.openxmlformats.org/officeDocument/2006/customXml" ds:itemID="{120BD03C-B800-46A4-9585-F69B76EB15BC}">
  <ds:schemaRefs>
    <ds:schemaRef ds:uri="ESRI.ArcGIS.Mapping.OfficeIntegration.PowerPointInfo"/>
  </ds:schemaRefs>
</ds:datastoreItem>
</file>

<file path=customXml/itemProps128.xml><?xml version="1.0" encoding="utf-8"?>
<ds:datastoreItem xmlns:ds="http://schemas.openxmlformats.org/officeDocument/2006/customXml" ds:itemID="{8B42EF11-2AB5-4285-94F7-C6AB095BF645}">
  <ds:schemaRefs>
    <ds:schemaRef ds:uri="ESRI.ArcGIS.Mapping.OfficeIntegration.PowerPointInfo"/>
  </ds:schemaRefs>
</ds:datastoreItem>
</file>

<file path=customXml/itemProps129.xml><?xml version="1.0" encoding="utf-8"?>
<ds:datastoreItem xmlns:ds="http://schemas.openxmlformats.org/officeDocument/2006/customXml" ds:itemID="{92C3526A-4555-4F83-98A7-634603C96E97}">
  <ds:schemaRefs>
    <ds:schemaRef ds:uri="ESRI.ArcGIS.Mapping.OfficeIntegration.PowerPointInfo"/>
  </ds:schemaRefs>
</ds:datastoreItem>
</file>

<file path=customXml/itemProps13.xml><?xml version="1.0" encoding="utf-8"?>
<ds:datastoreItem xmlns:ds="http://schemas.openxmlformats.org/officeDocument/2006/customXml" ds:itemID="{1CAE51C0-1AB4-4346-8C43-D59EA3F6624D}">
  <ds:schemaRefs>
    <ds:schemaRef ds:uri="ESRI.ArcGIS.Mapping.OfficeIntegration.PowerPointInfo"/>
  </ds:schemaRefs>
</ds:datastoreItem>
</file>

<file path=customXml/itemProps130.xml><?xml version="1.0" encoding="utf-8"?>
<ds:datastoreItem xmlns:ds="http://schemas.openxmlformats.org/officeDocument/2006/customXml" ds:itemID="{327BFC84-0D30-488C-8AA8-D6C8F9E8F0DE}">
  <ds:schemaRefs>
    <ds:schemaRef ds:uri="ESRI.ArcGIS.Mapping.OfficeIntegration.PowerPointInfo"/>
  </ds:schemaRefs>
</ds:datastoreItem>
</file>

<file path=customXml/itemProps131.xml><?xml version="1.0" encoding="utf-8"?>
<ds:datastoreItem xmlns:ds="http://schemas.openxmlformats.org/officeDocument/2006/customXml" ds:itemID="{9B78E4E5-0F9F-48D2-89A7-8979D42D97B7}">
  <ds:schemaRefs>
    <ds:schemaRef ds:uri="ESRI.ArcGIS.Mapping.OfficeIntegration.PowerPointInfo"/>
  </ds:schemaRefs>
</ds:datastoreItem>
</file>

<file path=customXml/itemProps132.xml><?xml version="1.0" encoding="utf-8"?>
<ds:datastoreItem xmlns:ds="http://schemas.openxmlformats.org/officeDocument/2006/customXml" ds:itemID="{A6E2A04F-0D90-4E4C-A9F9-B11414E8234C}">
  <ds:schemaRefs>
    <ds:schemaRef ds:uri="ESRI.ArcGIS.Mapping.OfficeIntegration.PowerPointInfo"/>
  </ds:schemaRefs>
</ds:datastoreItem>
</file>

<file path=customXml/itemProps133.xml><?xml version="1.0" encoding="utf-8"?>
<ds:datastoreItem xmlns:ds="http://schemas.openxmlformats.org/officeDocument/2006/customXml" ds:itemID="{BA6A39ED-95C5-4536-A301-C8849A4E1490}">
  <ds:schemaRefs>
    <ds:schemaRef ds:uri="ESRI.ArcGIS.Mapping.OfficeIntegration.PowerPointInfo"/>
  </ds:schemaRefs>
</ds:datastoreItem>
</file>

<file path=customXml/itemProps134.xml><?xml version="1.0" encoding="utf-8"?>
<ds:datastoreItem xmlns:ds="http://schemas.openxmlformats.org/officeDocument/2006/customXml" ds:itemID="{0157F5C7-3B98-4EAA-99DD-47B4C5F8F703}">
  <ds:schemaRefs>
    <ds:schemaRef ds:uri="ESRI.ArcGIS.Mapping.OfficeIntegration.PowerPointInfo"/>
  </ds:schemaRefs>
</ds:datastoreItem>
</file>

<file path=customXml/itemProps135.xml><?xml version="1.0" encoding="utf-8"?>
<ds:datastoreItem xmlns:ds="http://schemas.openxmlformats.org/officeDocument/2006/customXml" ds:itemID="{EA65A6CC-5BEB-4B9F-8317-0BBD6DC7D790}">
  <ds:schemaRefs>
    <ds:schemaRef ds:uri="ESRI.ArcGIS.Mapping.OfficeIntegration.PowerPointInfo"/>
  </ds:schemaRefs>
</ds:datastoreItem>
</file>

<file path=customXml/itemProps136.xml><?xml version="1.0" encoding="utf-8"?>
<ds:datastoreItem xmlns:ds="http://schemas.openxmlformats.org/officeDocument/2006/customXml" ds:itemID="{7CDE92C8-1804-4E52-A3B3-B7862F83245F}">
  <ds:schemaRefs>
    <ds:schemaRef ds:uri="ESRI.ArcGIS.Mapping.OfficeIntegration.PowerPointInfo"/>
  </ds:schemaRefs>
</ds:datastoreItem>
</file>

<file path=customXml/itemProps137.xml><?xml version="1.0" encoding="utf-8"?>
<ds:datastoreItem xmlns:ds="http://schemas.openxmlformats.org/officeDocument/2006/customXml" ds:itemID="{45B6EC5B-05D1-47A1-8C3D-D31EC922B2C2}">
  <ds:schemaRefs>
    <ds:schemaRef ds:uri="ESRI.ArcGIS.Mapping.OfficeIntegration.PowerPointInfo"/>
  </ds:schemaRefs>
</ds:datastoreItem>
</file>

<file path=customXml/itemProps138.xml><?xml version="1.0" encoding="utf-8"?>
<ds:datastoreItem xmlns:ds="http://schemas.openxmlformats.org/officeDocument/2006/customXml" ds:itemID="{1F744CC4-CA46-40AA-B48C-9B2AAD951762}">
  <ds:schemaRefs>
    <ds:schemaRef ds:uri="ESRI.ArcGIS.Mapping.OfficeIntegration.PowerPointInfo"/>
  </ds:schemaRefs>
</ds:datastoreItem>
</file>

<file path=customXml/itemProps139.xml><?xml version="1.0" encoding="utf-8"?>
<ds:datastoreItem xmlns:ds="http://schemas.openxmlformats.org/officeDocument/2006/customXml" ds:itemID="{D1162BD8-3D64-4977-81A2-9402C221DE3F}">
  <ds:schemaRefs>
    <ds:schemaRef ds:uri="ESRI.ArcGIS.Mapping.OfficeIntegration.PowerPointInfo"/>
  </ds:schemaRefs>
</ds:datastoreItem>
</file>

<file path=customXml/itemProps14.xml><?xml version="1.0" encoding="utf-8"?>
<ds:datastoreItem xmlns:ds="http://schemas.openxmlformats.org/officeDocument/2006/customXml" ds:itemID="{1822AF2D-944F-4224-BF16-B938A5D30D4B}">
  <ds:schemaRefs>
    <ds:schemaRef ds:uri="ESRI.ArcGIS.Mapping.OfficeIntegration.PowerPointInfo"/>
  </ds:schemaRefs>
</ds:datastoreItem>
</file>

<file path=customXml/itemProps140.xml><?xml version="1.0" encoding="utf-8"?>
<ds:datastoreItem xmlns:ds="http://schemas.openxmlformats.org/officeDocument/2006/customXml" ds:itemID="{0CEBE688-4E9A-415B-B36C-11861BC92251}">
  <ds:schemaRefs>
    <ds:schemaRef ds:uri="ESRI.ArcGIS.Mapping.OfficeIntegration.PowerPointInfo"/>
  </ds:schemaRefs>
</ds:datastoreItem>
</file>

<file path=customXml/itemProps141.xml><?xml version="1.0" encoding="utf-8"?>
<ds:datastoreItem xmlns:ds="http://schemas.openxmlformats.org/officeDocument/2006/customXml" ds:itemID="{2441DF33-0496-4FAE-B41D-1497C435B256}">
  <ds:schemaRefs>
    <ds:schemaRef ds:uri="ESRI.ArcGIS.Mapping.OfficeIntegration.PowerPointInfo"/>
  </ds:schemaRefs>
</ds:datastoreItem>
</file>

<file path=customXml/itemProps142.xml><?xml version="1.0" encoding="utf-8"?>
<ds:datastoreItem xmlns:ds="http://schemas.openxmlformats.org/officeDocument/2006/customXml" ds:itemID="{1F2E2368-E8A8-4993-A36F-22586613AE19}">
  <ds:schemaRefs>
    <ds:schemaRef ds:uri="ESRI.ArcGIS.Mapping.OfficeIntegration.PowerPointInfo"/>
  </ds:schemaRefs>
</ds:datastoreItem>
</file>

<file path=customXml/itemProps143.xml><?xml version="1.0" encoding="utf-8"?>
<ds:datastoreItem xmlns:ds="http://schemas.openxmlformats.org/officeDocument/2006/customXml" ds:itemID="{9C1BBDBE-E72A-4C4A-B196-F577E95161EA}">
  <ds:schemaRefs>
    <ds:schemaRef ds:uri="ESRI.ArcGIS.Mapping.OfficeIntegration.PowerPointInfo"/>
  </ds:schemaRefs>
</ds:datastoreItem>
</file>

<file path=customXml/itemProps144.xml><?xml version="1.0" encoding="utf-8"?>
<ds:datastoreItem xmlns:ds="http://schemas.openxmlformats.org/officeDocument/2006/customXml" ds:itemID="{7FABA68A-D252-48E7-A07A-3AAB19055320}">
  <ds:schemaRefs>
    <ds:schemaRef ds:uri="ESRI.ArcGIS.Mapping.OfficeIntegration.PowerPointInfo"/>
  </ds:schemaRefs>
</ds:datastoreItem>
</file>

<file path=customXml/itemProps145.xml><?xml version="1.0" encoding="utf-8"?>
<ds:datastoreItem xmlns:ds="http://schemas.openxmlformats.org/officeDocument/2006/customXml" ds:itemID="{3F6D2EF0-9858-4DB5-A2DA-4421890DDE58}">
  <ds:schemaRefs>
    <ds:schemaRef ds:uri="ESRI.ArcGIS.Mapping.OfficeIntegration.PowerPointInfo"/>
  </ds:schemaRefs>
</ds:datastoreItem>
</file>

<file path=customXml/itemProps146.xml><?xml version="1.0" encoding="utf-8"?>
<ds:datastoreItem xmlns:ds="http://schemas.openxmlformats.org/officeDocument/2006/customXml" ds:itemID="{C24CCBD6-808F-465E-BFA8-EEE259181F79}">
  <ds:schemaRefs>
    <ds:schemaRef ds:uri="ESRI.ArcGIS.Mapping.OfficeIntegration.PowerPointInfo"/>
  </ds:schemaRefs>
</ds:datastoreItem>
</file>

<file path=customXml/itemProps147.xml><?xml version="1.0" encoding="utf-8"?>
<ds:datastoreItem xmlns:ds="http://schemas.openxmlformats.org/officeDocument/2006/customXml" ds:itemID="{2CBD4C5E-CC6D-4A2E-AE15-AFD110F086BA}">
  <ds:schemaRefs>
    <ds:schemaRef ds:uri="ESRI.ArcGIS.Mapping.OfficeIntegration.PowerPointInfo"/>
  </ds:schemaRefs>
</ds:datastoreItem>
</file>

<file path=customXml/itemProps148.xml><?xml version="1.0" encoding="utf-8"?>
<ds:datastoreItem xmlns:ds="http://schemas.openxmlformats.org/officeDocument/2006/customXml" ds:itemID="{1A007E17-AE81-4466-89B5-8407DDB221AE}">
  <ds:schemaRefs>
    <ds:schemaRef ds:uri="ESRI.ArcGIS.Mapping.OfficeIntegration.PowerPointInfo"/>
  </ds:schemaRefs>
</ds:datastoreItem>
</file>

<file path=customXml/itemProps149.xml><?xml version="1.0" encoding="utf-8"?>
<ds:datastoreItem xmlns:ds="http://schemas.openxmlformats.org/officeDocument/2006/customXml" ds:itemID="{12C00873-E631-4FF3-9C12-5FBEEA4AEF62}">
  <ds:schemaRefs>
    <ds:schemaRef ds:uri="ESRI.ArcGIS.Mapping.OfficeIntegration.PowerPointInfo"/>
  </ds:schemaRefs>
</ds:datastoreItem>
</file>

<file path=customXml/itemProps15.xml><?xml version="1.0" encoding="utf-8"?>
<ds:datastoreItem xmlns:ds="http://schemas.openxmlformats.org/officeDocument/2006/customXml" ds:itemID="{6A755E88-7556-4C50-82E0-07FB99C37AFC}">
  <ds:schemaRefs>
    <ds:schemaRef ds:uri="ESRI.ArcGIS.Mapping.OfficeIntegration.PowerPointInfo"/>
  </ds:schemaRefs>
</ds:datastoreItem>
</file>

<file path=customXml/itemProps150.xml><?xml version="1.0" encoding="utf-8"?>
<ds:datastoreItem xmlns:ds="http://schemas.openxmlformats.org/officeDocument/2006/customXml" ds:itemID="{FEEA6DD3-EF10-45AE-87CC-7E898131D50A}">
  <ds:schemaRefs>
    <ds:schemaRef ds:uri="ESRI.ArcGIS.Mapping.OfficeIntegration.PowerPointInfo"/>
  </ds:schemaRefs>
</ds:datastoreItem>
</file>

<file path=customXml/itemProps151.xml><?xml version="1.0" encoding="utf-8"?>
<ds:datastoreItem xmlns:ds="http://schemas.openxmlformats.org/officeDocument/2006/customXml" ds:itemID="{2C605D6F-E205-4A15-A378-B4E6DD95989F}">
  <ds:schemaRefs>
    <ds:schemaRef ds:uri="ESRI.ArcGIS.Mapping.OfficeIntegration.PowerPointInfo"/>
  </ds:schemaRefs>
</ds:datastoreItem>
</file>

<file path=customXml/itemProps152.xml><?xml version="1.0" encoding="utf-8"?>
<ds:datastoreItem xmlns:ds="http://schemas.openxmlformats.org/officeDocument/2006/customXml" ds:itemID="{37896AD3-26C0-494F-A401-9D8830EB2E18}">
  <ds:schemaRefs>
    <ds:schemaRef ds:uri="ESRI.ArcGIS.Mapping.OfficeIntegration.PowerPointInfo"/>
  </ds:schemaRefs>
</ds:datastoreItem>
</file>

<file path=customXml/itemProps153.xml><?xml version="1.0" encoding="utf-8"?>
<ds:datastoreItem xmlns:ds="http://schemas.openxmlformats.org/officeDocument/2006/customXml" ds:itemID="{007387C7-EDE9-48CC-89B6-7F6324BABB9D}">
  <ds:schemaRefs>
    <ds:schemaRef ds:uri="ESRI.ArcGIS.Mapping.OfficeIntegration.PowerPointInfo"/>
  </ds:schemaRefs>
</ds:datastoreItem>
</file>

<file path=customXml/itemProps154.xml><?xml version="1.0" encoding="utf-8"?>
<ds:datastoreItem xmlns:ds="http://schemas.openxmlformats.org/officeDocument/2006/customXml" ds:itemID="{97FCDD9A-F144-464C-8AC1-B5263A089622}">
  <ds:schemaRefs>
    <ds:schemaRef ds:uri="ESRI.ArcGIS.Mapping.OfficeIntegration.PowerPointInfo"/>
  </ds:schemaRefs>
</ds:datastoreItem>
</file>

<file path=customXml/itemProps155.xml><?xml version="1.0" encoding="utf-8"?>
<ds:datastoreItem xmlns:ds="http://schemas.openxmlformats.org/officeDocument/2006/customXml" ds:itemID="{135DDA57-4016-439D-8080-0436CBEA661E}">
  <ds:schemaRefs>
    <ds:schemaRef ds:uri="ESRI.ArcGIS.Mapping.OfficeIntegration.PowerPointInfo"/>
  </ds:schemaRefs>
</ds:datastoreItem>
</file>

<file path=customXml/itemProps156.xml><?xml version="1.0" encoding="utf-8"?>
<ds:datastoreItem xmlns:ds="http://schemas.openxmlformats.org/officeDocument/2006/customXml" ds:itemID="{18188DDF-816A-41EF-B066-F6126C380098}">
  <ds:schemaRefs>
    <ds:schemaRef ds:uri="ESRI.ArcGIS.Mapping.OfficeIntegration.PowerPointInfo"/>
  </ds:schemaRefs>
</ds:datastoreItem>
</file>

<file path=customXml/itemProps157.xml><?xml version="1.0" encoding="utf-8"?>
<ds:datastoreItem xmlns:ds="http://schemas.openxmlformats.org/officeDocument/2006/customXml" ds:itemID="{638B8010-892F-4E05-8187-D9312BA57528}">
  <ds:schemaRefs>
    <ds:schemaRef ds:uri="ESRI.ArcGIS.Mapping.OfficeIntegration.PowerPointInfo"/>
  </ds:schemaRefs>
</ds:datastoreItem>
</file>

<file path=customXml/itemProps158.xml><?xml version="1.0" encoding="utf-8"?>
<ds:datastoreItem xmlns:ds="http://schemas.openxmlformats.org/officeDocument/2006/customXml" ds:itemID="{670EC523-4C7A-4F25-8FA7-B7519A6C3B30}">
  <ds:schemaRefs>
    <ds:schemaRef ds:uri="ESRI.ArcGIS.Mapping.OfficeIntegration.PowerPointInfo"/>
  </ds:schemaRefs>
</ds:datastoreItem>
</file>

<file path=customXml/itemProps159.xml><?xml version="1.0" encoding="utf-8"?>
<ds:datastoreItem xmlns:ds="http://schemas.openxmlformats.org/officeDocument/2006/customXml" ds:itemID="{FDEF1425-6D00-4794-B06D-286B5CD89AF3}">
  <ds:schemaRefs>
    <ds:schemaRef ds:uri="ESRI.ArcGIS.Mapping.OfficeIntegration.PowerPointInfo"/>
  </ds:schemaRefs>
</ds:datastoreItem>
</file>

<file path=customXml/itemProps16.xml><?xml version="1.0" encoding="utf-8"?>
<ds:datastoreItem xmlns:ds="http://schemas.openxmlformats.org/officeDocument/2006/customXml" ds:itemID="{56837238-8E4A-4293-A87A-DD9302405A1C}">
  <ds:schemaRefs>
    <ds:schemaRef ds:uri="ESRI.ArcGIS.Mapping.OfficeIntegration.PowerPointInfo"/>
  </ds:schemaRefs>
</ds:datastoreItem>
</file>

<file path=customXml/itemProps160.xml><?xml version="1.0" encoding="utf-8"?>
<ds:datastoreItem xmlns:ds="http://schemas.openxmlformats.org/officeDocument/2006/customXml" ds:itemID="{23C5F0BD-0039-4232-AD14-2E011378323D}">
  <ds:schemaRefs>
    <ds:schemaRef ds:uri="ESRI.ArcGIS.Mapping.OfficeIntegration.PowerPointInfo"/>
  </ds:schemaRefs>
</ds:datastoreItem>
</file>

<file path=customXml/itemProps17.xml><?xml version="1.0" encoding="utf-8"?>
<ds:datastoreItem xmlns:ds="http://schemas.openxmlformats.org/officeDocument/2006/customXml" ds:itemID="{E91016AC-DABF-4AA1-B00A-57CA64F827EA}">
  <ds:schemaRefs>
    <ds:schemaRef ds:uri="ESRI.ArcGIS.Mapping.OfficeIntegration.PowerPointInfo"/>
  </ds:schemaRefs>
</ds:datastoreItem>
</file>

<file path=customXml/itemProps18.xml><?xml version="1.0" encoding="utf-8"?>
<ds:datastoreItem xmlns:ds="http://schemas.openxmlformats.org/officeDocument/2006/customXml" ds:itemID="{3D452CC2-4EBA-4281-A1A7-ED4AF2987FFB}">
  <ds:schemaRefs>
    <ds:schemaRef ds:uri="ESRI.ArcGIS.Mapping.OfficeIntegration.PowerPointInfo"/>
  </ds:schemaRefs>
</ds:datastoreItem>
</file>

<file path=customXml/itemProps19.xml><?xml version="1.0" encoding="utf-8"?>
<ds:datastoreItem xmlns:ds="http://schemas.openxmlformats.org/officeDocument/2006/customXml" ds:itemID="{E4A4AB05-74A3-4F3E-9B01-F42BD3CF4324}">
  <ds:schemaRefs>
    <ds:schemaRef ds:uri="ESRI.ArcGIS.Mapping.OfficeIntegration.PowerPointInfo"/>
  </ds:schemaRefs>
</ds:datastoreItem>
</file>

<file path=customXml/itemProps2.xml><?xml version="1.0" encoding="utf-8"?>
<ds:datastoreItem xmlns:ds="http://schemas.openxmlformats.org/officeDocument/2006/customXml" ds:itemID="{8AE2F0AB-57D0-4301-8B55-C24CBE3E3823}">
  <ds:schemaRefs>
    <ds:schemaRef ds:uri="ESRI.ArcGIS.Mapping.OfficeIntegration.PowerPointInfo"/>
  </ds:schemaRefs>
</ds:datastoreItem>
</file>

<file path=customXml/itemProps20.xml><?xml version="1.0" encoding="utf-8"?>
<ds:datastoreItem xmlns:ds="http://schemas.openxmlformats.org/officeDocument/2006/customXml" ds:itemID="{BAF0B211-5442-4280-9D07-BAAC8B3E998F}">
  <ds:schemaRefs>
    <ds:schemaRef ds:uri="ESRI.ArcGIS.Mapping.OfficeIntegration.PowerPointInfo"/>
  </ds:schemaRefs>
</ds:datastoreItem>
</file>

<file path=customXml/itemProps21.xml><?xml version="1.0" encoding="utf-8"?>
<ds:datastoreItem xmlns:ds="http://schemas.openxmlformats.org/officeDocument/2006/customXml" ds:itemID="{279011BF-C016-4B83-8CF5-448FB1F4DB57}">
  <ds:schemaRefs>
    <ds:schemaRef ds:uri="ESRI.ArcGIS.Mapping.OfficeIntegration.PowerPointInfo"/>
  </ds:schemaRefs>
</ds:datastoreItem>
</file>

<file path=customXml/itemProps22.xml><?xml version="1.0" encoding="utf-8"?>
<ds:datastoreItem xmlns:ds="http://schemas.openxmlformats.org/officeDocument/2006/customXml" ds:itemID="{0B67DD05-8B61-4EAD-90C8-9B67170D7EBA}">
  <ds:schemaRefs>
    <ds:schemaRef ds:uri="ESRI.ArcGIS.Mapping.OfficeIntegration.PowerPointInfo"/>
  </ds:schemaRefs>
</ds:datastoreItem>
</file>

<file path=customXml/itemProps23.xml><?xml version="1.0" encoding="utf-8"?>
<ds:datastoreItem xmlns:ds="http://schemas.openxmlformats.org/officeDocument/2006/customXml" ds:itemID="{90990768-4356-4C34-82BF-BDC2632356C1}">
  <ds:schemaRefs>
    <ds:schemaRef ds:uri="ESRI.ArcGIS.Mapping.OfficeIntegration.PowerPointInfo"/>
  </ds:schemaRefs>
</ds:datastoreItem>
</file>

<file path=customXml/itemProps24.xml><?xml version="1.0" encoding="utf-8"?>
<ds:datastoreItem xmlns:ds="http://schemas.openxmlformats.org/officeDocument/2006/customXml" ds:itemID="{D1B3D972-1FFD-43F4-8CDB-54B41D46A2B8}">
  <ds:schemaRefs>
    <ds:schemaRef ds:uri="ESRI.ArcGIS.Mapping.OfficeIntegration.PowerPointInfo"/>
  </ds:schemaRefs>
</ds:datastoreItem>
</file>

<file path=customXml/itemProps25.xml><?xml version="1.0" encoding="utf-8"?>
<ds:datastoreItem xmlns:ds="http://schemas.openxmlformats.org/officeDocument/2006/customXml" ds:itemID="{880CBCAF-5F9D-4F5D-BFF7-8FD1518EC27B}">
  <ds:schemaRefs>
    <ds:schemaRef ds:uri="ESRI.ArcGIS.Mapping.OfficeIntegration.PowerPointInfo"/>
  </ds:schemaRefs>
</ds:datastoreItem>
</file>

<file path=customXml/itemProps26.xml><?xml version="1.0" encoding="utf-8"?>
<ds:datastoreItem xmlns:ds="http://schemas.openxmlformats.org/officeDocument/2006/customXml" ds:itemID="{7E8C1DE8-3851-4600-94A0-83EC9799E5F0}">
  <ds:schemaRefs>
    <ds:schemaRef ds:uri="ESRI.ArcGIS.Mapping.OfficeIntegration.PowerPointInfo"/>
  </ds:schemaRefs>
</ds:datastoreItem>
</file>

<file path=customXml/itemProps27.xml><?xml version="1.0" encoding="utf-8"?>
<ds:datastoreItem xmlns:ds="http://schemas.openxmlformats.org/officeDocument/2006/customXml" ds:itemID="{56D382CF-9D37-4612-8F65-D3550A6A66E5}">
  <ds:schemaRefs>
    <ds:schemaRef ds:uri="ESRI.ArcGIS.Mapping.OfficeIntegration.PowerPointInfo"/>
  </ds:schemaRefs>
</ds:datastoreItem>
</file>

<file path=customXml/itemProps28.xml><?xml version="1.0" encoding="utf-8"?>
<ds:datastoreItem xmlns:ds="http://schemas.openxmlformats.org/officeDocument/2006/customXml" ds:itemID="{9D1245D2-2420-4974-84F2-7D15AE48325E}">
  <ds:schemaRefs>
    <ds:schemaRef ds:uri="ESRI.ArcGIS.Mapping.OfficeIntegration.PowerPointInfo"/>
  </ds:schemaRefs>
</ds:datastoreItem>
</file>

<file path=customXml/itemProps29.xml><?xml version="1.0" encoding="utf-8"?>
<ds:datastoreItem xmlns:ds="http://schemas.openxmlformats.org/officeDocument/2006/customXml" ds:itemID="{9F9FF7FA-856E-4D5E-B4A7-61ADB7255422}">
  <ds:schemaRefs>
    <ds:schemaRef ds:uri="ESRI.ArcGIS.Mapping.OfficeIntegration.PowerPointInfo"/>
  </ds:schemaRefs>
</ds:datastoreItem>
</file>

<file path=customXml/itemProps3.xml><?xml version="1.0" encoding="utf-8"?>
<ds:datastoreItem xmlns:ds="http://schemas.openxmlformats.org/officeDocument/2006/customXml" ds:itemID="{10C7EC97-E85F-452E-8555-AADAFA043621}">
  <ds:schemaRefs>
    <ds:schemaRef ds:uri="ESRI.ArcGIS.Mapping.OfficeIntegration.PowerPointInfo"/>
  </ds:schemaRefs>
</ds:datastoreItem>
</file>

<file path=customXml/itemProps30.xml><?xml version="1.0" encoding="utf-8"?>
<ds:datastoreItem xmlns:ds="http://schemas.openxmlformats.org/officeDocument/2006/customXml" ds:itemID="{BDE534A2-218C-48BD-B14A-558CDC81B9CD}">
  <ds:schemaRefs>
    <ds:schemaRef ds:uri="ESRI.ArcGIS.Mapping.OfficeIntegration.PowerPointInfo"/>
  </ds:schemaRefs>
</ds:datastoreItem>
</file>

<file path=customXml/itemProps31.xml><?xml version="1.0" encoding="utf-8"?>
<ds:datastoreItem xmlns:ds="http://schemas.openxmlformats.org/officeDocument/2006/customXml" ds:itemID="{7FA4282E-53C5-4CEC-B696-1B7D9081AA1C}">
  <ds:schemaRefs>
    <ds:schemaRef ds:uri="ESRI.ArcGIS.Mapping.OfficeIntegration.PowerPointInfo"/>
  </ds:schemaRefs>
</ds:datastoreItem>
</file>

<file path=customXml/itemProps32.xml><?xml version="1.0" encoding="utf-8"?>
<ds:datastoreItem xmlns:ds="http://schemas.openxmlformats.org/officeDocument/2006/customXml" ds:itemID="{FEA8EB58-82F9-403E-9921-3133F09A2852}">
  <ds:schemaRefs>
    <ds:schemaRef ds:uri="ESRI.ArcGIS.Mapping.OfficeIntegration.PowerPointInfo"/>
  </ds:schemaRefs>
</ds:datastoreItem>
</file>

<file path=customXml/itemProps33.xml><?xml version="1.0" encoding="utf-8"?>
<ds:datastoreItem xmlns:ds="http://schemas.openxmlformats.org/officeDocument/2006/customXml" ds:itemID="{EB07210F-D0C6-4227-921E-F6CE946D3C23}">
  <ds:schemaRefs>
    <ds:schemaRef ds:uri="ESRI.ArcGIS.Mapping.OfficeIntegration.PowerPointInfo"/>
  </ds:schemaRefs>
</ds:datastoreItem>
</file>

<file path=customXml/itemProps34.xml><?xml version="1.0" encoding="utf-8"?>
<ds:datastoreItem xmlns:ds="http://schemas.openxmlformats.org/officeDocument/2006/customXml" ds:itemID="{4C074AFB-2056-4749-80EF-95754F84B558}">
  <ds:schemaRefs>
    <ds:schemaRef ds:uri="ESRI.ArcGIS.Mapping.OfficeIntegration.PowerPointInfo"/>
  </ds:schemaRefs>
</ds:datastoreItem>
</file>

<file path=customXml/itemProps35.xml><?xml version="1.0" encoding="utf-8"?>
<ds:datastoreItem xmlns:ds="http://schemas.openxmlformats.org/officeDocument/2006/customXml" ds:itemID="{B6B817AA-1147-4598-B3E9-ABF86F83CF60}">
  <ds:schemaRefs>
    <ds:schemaRef ds:uri="ESRI.ArcGIS.Mapping.OfficeIntegration.PowerPointInfo"/>
  </ds:schemaRefs>
</ds:datastoreItem>
</file>

<file path=customXml/itemProps36.xml><?xml version="1.0" encoding="utf-8"?>
<ds:datastoreItem xmlns:ds="http://schemas.openxmlformats.org/officeDocument/2006/customXml" ds:itemID="{EBC93FAC-32E1-4023-8E39-D6146A2A42F9}">
  <ds:schemaRefs>
    <ds:schemaRef ds:uri="ESRI.ArcGIS.Mapping.OfficeIntegration.PowerPointInfo"/>
  </ds:schemaRefs>
</ds:datastoreItem>
</file>

<file path=customXml/itemProps37.xml><?xml version="1.0" encoding="utf-8"?>
<ds:datastoreItem xmlns:ds="http://schemas.openxmlformats.org/officeDocument/2006/customXml" ds:itemID="{75F7882C-90B8-4743-8131-E5784BE4C182}">
  <ds:schemaRefs>
    <ds:schemaRef ds:uri="ESRI.ArcGIS.Mapping.OfficeIntegration.PowerPointInfo"/>
  </ds:schemaRefs>
</ds:datastoreItem>
</file>

<file path=customXml/itemProps38.xml><?xml version="1.0" encoding="utf-8"?>
<ds:datastoreItem xmlns:ds="http://schemas.openxmlformats.org/officeDocument/2006/customXml" ds:itemID="{97502A51-FE89-4F14-896E-98FE07B7AEB9}">
  <ds:schemaRefs>
    <ds:schemaRef ds:uri="ESRI.ArcGIS.Mapping.OfficeIntegration.PowerPointInfo"/>
  </ds:schemaRefs>
</ds:datastoreItem>
</file>

<file path=customXml/itemProps39.xml><?xml version="1.0" encoding="utf-8"?>
<ds:datastoreItem xmlns:ds="http://schemas.openxmlformats.org/officeDocument/2006/customXml" ds:itemID="{2BE42BD2-631E-4DB3-9C81-D9701CBD7FD7}">
  <ds:schemaRefs>
    <ds:schemaRef ds:uri="ESRI.ArcGIS.Mapping.OfficeIntegration.PowerPointInfo"/>
  </ds:schemaRefs>
</ds:datastoreItem>
</file>

<file path=customXml/itemProps4.xml><?xml version="1.0" encoding="utf-8"?>
<ds:datastoreItem xmlns:ds="http://schemas.openxmlformats.org/officeDocument/2006/customXml" ds:itemID="{CB7856C3-499A-4496-9FC1-A4EBF597FB13}">
  <ds:schemaRefs>
    <ds:schemaRef ds:uri="ESRI.ArcGIS.Mapping.OfficeIntegration.PowerPointInfo"/>
  </ds:schemaRefs>
</ds:datastoreItem>
</file>

<file path=customXml/itemProps40.xml><?xml version="1.0" encoding="utf-8"?>
<ds:datastoreItem xmlns:ds="http://schemas.openxmlformats.org/officeDocument/2006/customXml" ds:itemID="{87C46CD7-9E1B-4611-8B7B-E4E451B4B2C0}">
  <ds:schemaRefs>
    <ds:schemaRef ds:uri="ESRI.ArcGIS.Mapping.OfficeIntegration.PowerPointInfo"/>
  </ds:schemaRefs>
</ds:datastoreItem>
</file>

<file path=customXml/itemProps41.xml><?xml version="1.0" encoding="utf-8"?>
<ds:datastoreItem xmlns:ds="http://schemas.openxmlformats.org/officeDocument/2006/customXml" ds:itemID="{D0208D56-C9A4-41F9-9784-74C2FC1879B3}">
  <ds:schemaRefs>
    <ds:schemaRef ds:uri="ESRI.ArcGIS.Mapping.OfficeIntegration.PowerPointInfo"/>
  </ds:schemaRefs>
</ds:datastoreItem>
</file>

<file path=customXml/itemProps42.xml><?xml version="1.0" encoding="utf-8"?>
<ds:datastoreItem xmlns:ds="http://schemas.openxmlformats.org/officeDocument/2006/customXml" ds:itemID="{233FA89D-6A8F-4A6C-9F86-2BE4FA112B20}">
  <ds:schemaRefs>
    <ds:schemaRef ds:uri="ESRI.ArcGIS.Mapping.OfficeIntegration.PowerPointInfo"/>
  </ds:schemaRefs>
</ds:datastoreItem>
</file>

<file path=customXml/itemProps43.xml><?xml version="1.0" encoding="utf-8"?>
<ds:datastoreItem xmlns:ds="http://schemas.openxmlformats.org/officeDocument/2006/customXml" ds:itemID="{0DE38AD1-D502-4995-83C6-4C39E588CAAC}">
  <ds:schemaRefs>
    <ds:schemaRef ds:uri="ESRI.ArcGIS.Mapping.OfficeIntegration.PowerPointInfo"/>
  </ds:schemaRefs>
</ds:datastoreItem>
</file>

<file path=customXml/itemProps44.xml><?xml version="1.0" encoding="utf-8"?>
<ds:datastoreItem xmlns:ds="http://schemas.openxmlformats.org/officeDocument/2006/customXml" ds:itemID="{F4EA1167-CE71-4888-93DD-7E397D0326C7}">
  <ds:schemaRefs>
    <ds:schemaRef ds:uri="ESRI.ArcGIS.Mapping.OfficeIntegration.PowerPointInfo"/>
  </ds:schemaRefs>
</ds:datastoreItem>
</file>

<file path=customXml/itemProps45.xml><?xml version="1.0" encoding="utf-8"?>
<ds:datastoreItem xmlns:ds="http://schemas.openxmlformats.org/officeDocument/2006/customXml" ds:itemID="{65023BFA-6F2E-406E-82D4-E64BE406A797}">
  <ds:schemaRefs>
    <ds:schemaRef ds:uri="ESRI.ArcGIS.Mapping.OfficeIntegration.PowerPointInfo"/>
  </ds:schemaRefs>
</ds:datastoreItem>
</file>

<file path=customXml/itemProps46.xml><?xml version="1.0" encoding="utf-8"?>
<ds:datastoreItem xmlns:ds="http://schemas.openxmlformats.org/officeDocument/2006/customXml" ds:itemID="{12B31D72-0C72-443E-A754-298A4D077C5D}">
  <ds:schemaRefs>
    <ds:schemaRef ds:uri="ESRI.ArcGIS.Mapping.OfficeIntegration.PowerPointInfo"/>
  </ds:schemaRefs>
</ds:datastoreItem>
</file>

<file path=customXml/itemProps47.xml><?xml version="1.0" encoding="utf-8"?>
<ds:datastoreItem xmlns:ds="http://schemas.openxmlformats.org/officeDocument/2006/customXml" ds:itemID="{DC93B3D1-60C1-4CC9-81FB-003582906BAD}">
  <ds:schemaRefs>
    <ds:schemaRef ds:uri="ESRI.ArcGIS.Mapping.OfficeIntegration.PowerPointInfo"/>
  </ds:schemaRefs>
</ds:datastoreItem>
</file>

<file path=customXml/itemProps48.xml><?xml version="1.0" encoding="utf-8"?>
<ds:datastoreItem xmlns:ds="http://schemas.openxmlformats.org/officeDocument/2006/customXml" ds:itemID="{230B5D21-315A-4B88-A7EA-05E35D700F7C}">
  <ds:schemaRefs>
    <ds:schemaRef ds:uri="ESRI.ArcGIS.Mapping.OfficeIntegration.PowerPointInfo"/>
  </ds:schemaRefs>
</ds:datastoreItem>
</file>

<file path=customXml/itemProps49.xml><?xml version="1.0" encoding="utf-8"?>
<ds:datastoreItem xmlns:ds="http://schemas.openxmlformats.org/officeDocument/2006/customXml" ds:itemID="{69C88A60-34EB-4314-87F7-65D7B43A0B50}">
  <ds:schemaRefs>
    <ds:schemaRef ds:uri="ESRI.ArcGIS.Mapping.OfficeIntegration.PowerPointInfo"/>
  </ds:schemaRefs>
</ds:datastoreItem>
</file>

<file path=customXml/itemProps5.xml><?xml version="1.0" encoding="utf-8"?>
<ds:datastoreItem xmlns:ds="http://schemas.openxmlformats.org/officeDocument/2006/customXml" ds:itemID="{FD156F9F-23E5-41B0-92A7-B039C6858F4A}">
  <ds:schemaRefs>
    <ds:schemaRef ds:uri="ESRI.ArcGIS.Mapping.OfficeIntegration.PowerPointInfo"/>
  </ds:schemaRefs>
</ds:datastoreItem>
</file>

<file path=customXml/itemProps50.xml><?xml version="1.0" encoding="utf-8"?>
<ds:datastoreItem xmlns:ds="http://schemas.openxmlformats.org/officeDocument/2006/customXml" ds:itemID="{523CFD93-0EF8-4E9A-BFB0-7428F77F643A}">
  <ds:schemaRefs>
    <ds:schemaRef ds:uri="ESRI.ArcGIS.Mapping.OfficeIntegration.PowerPointInfo"/>
  </ds:schemaRefs>
</ds:datastoreItem>
</file>

<file path=customXml/itemProps51.xml><?xml version="1.0" encoding="utf-8"?>
<ds:datastoreItem xmlns:ds="http://schemas.openxmlformats.org/officeDocument/2006/customXml" ds:itemID="{FAF3392F-66BE-4F5B-8E16-A82CAF0DC9D0}">
  <ds:schemaRefs>
    <ds:schemaRef ds:uri="ESRI.ArcGIS.Mapping.OfficeIntegration.PowerPointInfo"/>
  </ds:schemaRefs>
</ds:datastoreItem>
</file>

<file path=customXml/itemProps52.xml><?xml version="1.0" encoding="utf-8"?>
<ds:datastoreItem xmlns:ds="http://schemas.openxmlformats.org/officeDocument/2006/customXml" ds:itemID="{C8927727-F77C-4DC8-947F-B56FDFBF9F65}">
  <ds:schemaRefs>
    <ds:schemaRef ds:uri="ESRI.ArcGIS.Mapping.OfficeIntegration.PowerPointInfo"/>
  </ds:schemaRefs>
</ds:datastoreItem>
</file>

<file path=customXml/itemProps53.xml><?xml version="1.0" encoding="utf-8"?>
<ds:datastoreItem xmlns:ds="http://schemas.openxmlformats.org/officeDocument/2006/customXml" ds:itemID="{1CE5E526-DA4B-48B3-933A-686DC571889F}">
  <ds:schemaRefs>
    <ds:schemaRef ds:uri="ESRI.ArcGIS.Mapping.OfficeIntegration.PowerPointInfo"/>
  </ds:schemaRefs>
</ds:datastoreItem>
</file>

<file path=customXml/itemProps54.xml><?xml version="1.0" encoding="utf-8"?>
<ds:datastoreItem xmlns:ds="http://schemas.openxmlformats.org/officeDocument/2006/customXml" ds:itemID="{487AF240-CA0B-44AF-A3A4-5F720B110892}">
  <ds:schemaRefs>
    <ds:schemaRef ds:uri="ESRI.ArcGIS.Mapping.OfficeIntegration.PowerPointInfo"/>
  </ds:schemaRefs>
</ds:datastoreItem>
</file>

<file path=customXml/itemProps55.xml><?xml version="1.0" encoding="utf-8"?>
<ds:datastoreItem xmlns:ds="http://schemas.openxmlformats.org/officeDocument/2006/customXml" ds:itemID="{D895702D-6F3D-4CDD-AA6D-8765E7225308}">
  <ds:schemaRefs>
    <ds:schemaRef ds:uri="ESRI.ArcGIS.Mapping.OfficeIntegration.PowerPointInfo"/>
  </ds:schemaRefs>
</ds:datastoreItem>
</file>

<file path=customXml/itemProps56.xml><?xml version="1.0" encoding="utf-8"?>
<ds:datastoreItem xmlns:ds="http://schemas.openxmlformats.org/officeDocument/2006/customXml" ds:itemID="{AA08A5E0-9EC9-44F1-B8CA-847734FAF069}">
  <ds:schemaRefs>
    <ds:schemaRef ds:uri="ESRI.ArcGIS.Mapping.OfficeIntegration.PowerPointInfo"/>
  </ds:schemaRefs>
</ds:datastoreItem>
</file>

<file path=customXml/itemProps57.xml><?xml version="1.0" encoding="utf-8"?>
<ds:datastoreItem xmlns:ds="http://schemas.openxmlformats.org/officeDocument/2006/customXml" ds:itemID="{60EB4A07-F294-435C-9025-9E4F58AC1502}">
  <ds:schemaRefs>
    <ds:schemaRef ds:uri="ESRI.ArcGIS.Mapping.OfficeIntegration.PowerPointInfo"/>
  </ds:schemaRefs>
</ds:datastoreItem>
</file>

<file path=customXml/itemProps58.xml><?xml version="1.0" encoding="utf-8"?>
<ds:datastoreItem xmlns:ds="http://schemas.openxmlformats.org/officeDocument/2006/customXml" ds:itemID="{F965B180-AA6C-4608-837A-74023A33079C}">
  <ds:schemaRefs>
    <ds:schemaRef ds:uri="ESRI.ArcGIS.Mapping.OfficeIntegration.PowerPointInfo"/>
  </ds:schemaRefs>
</ds:datastoreItem>
</file>

<file path=customXml/itemProps59.xml><?xml version="1.0" encoding="utf-8"?>
<ds:datastoreItem xmlns:ds="http://schemas.openxmlformats.org/officeDocument/2006/customXml" ds:itemID="{C16B6613-05CD-4403-8EE2-0C27E9EBBD85}">
  <ds:schemaRefs>
    <ds:schemaRef ds:uri="ESRI.ArcGIS.Mapping.OfficeIntegration.PowerPointInfo"/>
  </ds:schemaRefs>
</ds:datastoreItem>
</file>

<file path=customXml/itemProps6.xml><?xml version="1.0" encoding="utf-8"?>
<ds:datastoreItem xmlns:ds="http://schemas.openxmlformats.org/officeDocument/2006/customXml" ds:itemID="{615881B5-E32F-4C79-B6B2-20FB5F11BC20}">
  <ds:schemaRefs>
    <ds:schemaRef ds:uri="ESRI.ArcGIS.Mapping.OfficeIntegration.PowerPointInfo"/>
  </ds:schemaRefs>
</ds:datastoreItem>
</file>

<file path=customXml/itemProps60.xml><?xml version="1.0" encoding="utf-8"?>
<ds:datastoreItem xmlns:ds="http://schemas.openxmlformats.org/officeDocument/2006/customXml" ds:itemID="{BA187AD3-B894-490E-AA9F-13FFCDC48654}">
  <ds:schemaRefs>
    <ds:schemaRef ds:uri="ESRI.ArcGIS.Mapping.OfficeIntegration.PowerPointInfo"/>
  </ds:schemaRefs>
</ds:datastoreItem>
</file>

<file path=customXml/itemProps61.xml><?xml version="1.0" encoding="utf-8"?>
<ds:datastoreItem xmlns:ds="http://schemas.openxmlformats.org/officeDocument/2006/customXml" ds:itemID="{2B7A09D6-81F5-4956-B2E1-D499944A1AA9}">
  <ds:schemaRefs>
    <ds:schemaRef ds:uri="ESRI.ArcGIS.Mapping.OfficeIntegration.PowerPointInfo"/>
  </ds:schemaRefs>
</ds:datastoreItem>
</file>

<file path=customXml/itemProps62.xml><?xml version="1.0" encoding="utf-8"?>
<ds:datastoreItem xmlns:ds="http://schemas.openxmlformats.org/officeDocument/2006/customXml" ds:itemID="{D2EE9182-BDE3-4B22-A43F-AC0770F26896}">
  <ds:schemaRefs>
    <ds:schemaRef ds:uri="ESRI.ArcGIS.Mapping.OfficeIntegration.PowerPointInfo"/>
  </ds:schemaRefs>
</ds:datastoreItem>
</file>

<file path=customXml/itemProps63.xml><?xml version="1.0" encoding="utf-8"?>
<ds:datastoreItem xmlns:ds="http://schemas.openxmlformats.org/officeDocument/2006/customXml" ds:itemID="{1C9452F7-FDE0-4B1B-B43F-DC95DB4FB383}">
  <ds:schemaRefs>
    <ds:schemaRef ds:uri="ESRI.ArcGIS.Mapping.OfficeIntegration.PowerPointInfo"/>
  </ds:schemaRefs>
</ds:datastoreItem>
</file>

<file path=customXml/itemProps64.xml><?xml version="1.0" encoding="utf-8"?>
<ds:datastoreItem xmlns:ds="http://schemas.openxmlformats.org/officeDocument/2006/customXml" ds:itemID="{0A16B050-8093-4C37-A6A0-4864033F0015}">
  <ds:schemaRefs>
    <ds:schemaRef ds:uri="ESRI.ArcGIS.Mapping.OfficeIntegration.PowerPointInfo"/>
  </ds:schemaRefs>
</ds:datastoreItem>
</file>

<file path=customXml/itemProps65.xml><?xml version="1.0" encoding="utf-8"?>
<ds:datastoreItem xmlns:ds="http://schemas.openxmlformats.org/officeDocument/2006/customXml" ds:itemID="{7C2104A4-065F-468A-ABAD-966319BC3384}">
  <ds:schemaRefs>
    <ds:schemaRef ds:uri="ESRI.ArcGIS.Mapping.OfficeIntegration.PowerPointInfo"/>
  </ds:schemaRefs>
</ds:datastoreItem>
</file>

<file path=customXml/itemProps66.xml><?xml version="1.0" encoding="utf-8"?>
<ds:datastoreItem xmlns:ds="http://schemas.openxmlformats.org/officeDocument/2006/customXml" ds:itemID="{35307186-AF7D-4116-B203-1E019A23EB14}">
  <ds:schemaRefs>
    <ds:schemaRef ds:uri="ESRI.ArcGIS.Mapping.OfficeIntegration.PowerPointInfo"/>
  </ds:schemaRefs>
</ds:datastoreItem>
</file>

<file path=customXml/itemProps67.xml><?xml version="1.0" encoding="utf-8"?>
<ds:datastoreItem xmlns:ds="http://schemas.openxmlformats.org/officeDocument/2006/customXml" ds:itemID="{55442721-1A0E-4459-8F70-6C02B14B12A4}">
  <ds:schemaRefs>
    <ds:schemaRef ds:uri="ESRI.ArcGIS.Mapping.OfficeIntegration.PowerPointInfo"/>
  </ds:schemaRefs>
</ds:datastoreItem>
</file>

<file path=customXml/itemProps68.xml><?xml version="1.0" encoding="utf-8"?>
<ds:datastoreItem xmlns:ds="http://schemas.openxmlformats.org/officeDocument/2006/customXml" ds:itemID="{F27CB3A8-33FB-4D3D-9FA1-8B1DB51222CE}">
  <ds:schemaRefs>
    <ds:schemaRef ds:uri="ESRI.ArcGIS.Mapping.OfficeIntegration.PowerPointInfo"/>
  </ds:schemaRefs>
</ds:datastoreItem>
</file>

<file path=customXml/itemProps69.xml><?xml version="1.0" encoding="utf-8"?>
<ds:datastoreItem xmlns:ds="http://schemas.openxmlformats.org/officeDocument/2006/customXml" ds:itemID="{59C60255-5F3D-41A6-A199-79517FC82B6B}">
  <ds:schemaRefs>
    <ds:schemaRef ds:uri="ESRI.ArcGIS.Mapping.OfficeIntegration.PowerPointInfo"/>
  </ds:schemaRefs>
</ds:datastoreItem>
</file>

<file path=customXml/itemProps7.xml><?xml version="1.0" encoding="utf-8"?>
<ds:datastoreItem xmlns:ds="http://schemas.openxmlformats.org/officeDocument/2006/customXml" ds:itemID="{23B90FC5-AF4E-4267-849E-B516C4922D85}">
  <ds:schemaRefs>
    <ds:schemaRef ds:uri="ESRI.ArcGIS.Mapping.OfficeIntegration.PowerPointInfo"/>
  </ds:schemaRefs>
</ds:datastoreItem>
</file>

<file path=customXml/itemProps70.xml><?xml version="1.0" encoding="utf-8"?>
<ds:datastoreItem xmlns:ds="http://schemas.openxmlformats.org/officeDocument/2006/customXml" ds:itemID="{DCC31CCD-F08E-4880-8775-07A481F7587C}">
  <ds:schemaRefs>
    <ds:schemaRef ds:uri="ESRI.ArcGIS.Mapping.OfficeIntegration.PowerPointInfo"/>
  </ds:schemaRefs>
</ds:datastoreItem>
</file>

<file path=customXml/itemProps71.xml><?xml version="1.0" encoding="utf-8"?>
<ds:datastoreItem xmlns:ds="http://schemas.openxmlformats.org/officeDocument/2006/customXml" ds:itemID="{431E09FB-06C1-439B-9486-2204B8F9CABD}">
  <ds:schemaRefs>
    <ds:schemaRef ds:uri="ESRI.ArcGIS.Mapping.OfficeIntegration.PowerPointInfo"/>
  </ds:schemaRefs>
</ds:datastoreItem>
</file>

<file path=customXml/itemProps72.xml><?xml version="1.0" encoding="utf-8"?>
<ds:datastoreItem xmlns:ds="http://schemas.openxmlformats.org/officeDocument/2006/customXml" ds:itemID="{71B8C323-AD59-4CC9-99D6-BB651D05C3C2}">
  <ds:schemaRefs>
    <ds:schemaRef ds:uri="ESRI.ArcGIS.Mapping.OfficeIntegration.PowerPointInfo"/>
  </ds:schemaRefs>
</ds:datastoreItem>
</file>

<file path=customXml/itemProps73.xml><?xml version="1.0" encoding="utf-8"?>
<ds:datastoreItem xmlns:ds="http://schemas.openxmlformats.org/officeDocument/2006/customXml" ds:itemID="{FE15DD32-54E1-4BCF-BAA3-2FD4EF605A67}">
  <ds:schemaRefs>
    <ds:schemaRef ds:uri="ESRI.ArcGIS.Mapping.OfficeIntegration.PowerPointInfo"/>
  </ds:schemaRefs>
</ds:datastoreItem>
</file>

<file path=customXml/itemProps74.xml><?xml version="1.0" encoding="utf-8"?>
<ds:datastoreItem xmlns:ds="http://schemas.openxmlformats.org/officeDocument/2006/customXml" ds:itemID="{BCAE2DD3-97F6-4233-9D1F-11F1E08420C9}">
  <ds:schemaRefs>
    <ds:schemaRef ds:uri="ESRI.ArcGIS.Mapping.OfficeIntegration.PowerPointInfo"/>
  </ds:schemaRefs>
</ds:datastoreItem>
</file>

<file path=customXml/itemProps75.xml><?xml version="1.0" encoding="utf-8"?>
<ds:datastoreItem xmlns:ds="http://schemas.openxmlformats.org/officeDocument/2006/customXml" ds:itemID="{E017C836-E781-4A96-B133-653A881176B5}">
  <ds:schemaRefs>
    <ds:schemaRef ds:uri="ESRI.ArcGIS.Mapping.OfficeIntegration.PowerPointInfo"/>
  </ds:schemaRefs>
</ds:datastoreItem>
</file>

<file path=customXml/itemProps76.xml><?xml version="1.0" encoding="utf-8"?>
<ds:datastoreItem xmlns:ds="http://schemas.openxmlformats.org/officeDocument/2006/customXml" ds:itemID="{7F8D2C36-6094-414E-A4AD-C4C53AC50EFB}">
  <ds:schemaRefs>
    <ds:schemaRef ds:uri="ESRI.ArcGIS.Mapping.OfficeIntegration.PowerPointInfo"/>
  </ds:schemaRefs>
</ds:datastoreItem>
</file>

<file path=customXml/itemProps77.xml><?xml version="1.0" encoding="utf-8"?>
<ds:datastoreItem xmlns:ds="http://schemas.openxmlformats.org/officeDocument/2006/customXml" ds:itemID="{114C6D89-C8E8-4795-A569-C97EE798FE06}">
  <ds:schemaRefs>
    <ds:schemaRef ds:uri="ESRI.ArcGIS.Mapping.OfficeIntegration.PowerPointInfo"/>
  </ds:schemaRefs>
</ds:datastoreItem>
</file>

<file path=customXml/itemProps78.xml><?xml version="1.0" encoding="utf-8"?>
<ds:datastoreItem xmlns:ds="http://schemas.openxmlformats.org/officeDocument/2006/customXml" ds:itemID="{B8D9EDAF-A7C6-43C1-9189-58B530214E2B}">
  <ds:schemaRefs>
    <ds:schemaRef ds:uri="ESRI.ArcGIS.Mapping.OfficeIntegration.PowerPointInfo"/>
  </ds:schemaRefs>
</ds:datastoreItem>
</file>

<file path=customXml/itemProps79.xml><?xml version="1.0" encoding="utf-8"?>
<ds:datastoreItem xmlns:ds="http://schemas.openxmlformats.org/officeDocument/2006/customXml" ds:itemID="{C85C4738-0B6A-47EF-81E0-6D2F1E4C2386}">
  <ds:schemaRefs>
    <ds:schemaRef ds:uri="ESRI.ArcGIS.Mapping.OfficeIntegration.PowerPointInfo"/>
  </ds:schemaRefs>
</ds:datastoreItem>
</file>

<file path=customXml/itemProps8.xml><?xml version="1.0" encoding="utf-8"?>
<ds:datastoreItem xmlns:ds="http://schemas.openxmlformats.org/officeDocument/2006/customXml" ds:itemID="{D0C519EB-E53C-4429-AC51-F5D5DF426B41}">
  <ds:schemaRefs>
    <ds:schemaRef ds:uri="ESRI.ArcGIS.Mapping.OfficeIntegration.PowerPointInfo"/>
  </ds:schemaRefs>
</ds:datastoreItem>
</file>

<file path=customXml/itemProps80.xml><?xml version="1.0" encoding="utf-8"?>
<ds:datastoreItem xmlns:ds="http://schemas.openxmlformats.org/officeDocument/2006/customXml" ds:itemID="{AEA185E9-6ACB-4A0E-86A5-9E15B2427ABC}">
  <ds:schemaRefs>
    <ds:schemaRef ds:uri="ESRI.ArcGIS.Mapping.OfficeIntegration.PowerPointInfo"/>
  </ds:schemaRefs>
</ds:datastoreItem>
</file>

<file path=customXml/itemProps81.xml><?xml version="1.0" encoding="utf-8"?>
<ds:datastoreItem xmlns:ds="http://schemas.openxmlformats.org/officeDocument/2006/customXml" ds:itemID="{C3C117C9-8952-4A8D-AB02-9C209CAFD4BF}">
  <ds:schemaRefs>
    <ds:schemaRef ds:uri="ESRI.ArcGIS.Mapping.OfficeIntegration.PowerPointInfo"/>
  </ds:schemaRefs>
</ds:datastoreItem>
</file>

<file path=customXml/itemProps82.xml><?xml version="1.0" encoding="utf-8"?>
<ds:datastoreItem xmlns:ds="http://schemas.openxmlformats.org/officeDocument/2006/customXml" ds:itemID="{ABCFFCDF-2996-4499-BB42-0229FB1E528E}">
  <ds:schemaRefs>
    <ds:schemaRef ds:uri="ESRI.ArcGIS.Mapping.OfficeIntegration.PowerPointInfo"/>
  </ds:schemaRefs>
</ds:datastoreItem>
</file>

<file path=customXml/itemProps83.xml><?xml version="1.0" encoding="utf-8"?>
<ds:datastoreItem xmlns:ds="http://schemas.openxmlformats.org/officeDocument/2006/customXml" ds:itemID="{0A036899-466F-4FBA-9ED1-A70DF052D73F}">
  <ds:schemaRefs>
    <ds:schemaRef ds:uri="ESRI.ArcGIS.Mapping.OfficeIntegration.PowerPointInfo"/>
  </ds:schemaRefs>
</ds:datastoreItem>
</file>

<file path=customXml/itemProps84.xml><?xml version="1.0" encoding="utf-8"?>
<ds:datastoreItem xmlns:ds="http://schemas.openxmlformats.org/officeDocument/2006/customXml" ds:itemID="{0FA313AC-BF48-41D1-BDE7-A9059DCA7F81}">
  <ds:schemaRefs>
    <ds:schemaRef ds:uri="ESRI.ArcGIS.Mapping.OfficeIntegration.PowerPointInfo"/>
  </ds:schemaRefs>
</ds:datastoreItem>
</file>

<file path=customXml/itemProps85.xml><?xml version="1.0" encoding="utf-8"?>
<ds:datastoreItem xmlns:ds="http://schemas.openxmlformats.org/officeDocument/2006/customXml" ds:itemID="{BA7B14CB-DE7D-4C16-B3F2-9D2A5F06D593}">
  <ds:schemaRefs>
    <ds:schemaRef ds:uri="ESRI.ArcGIS.Mapping.OfficeIntegration.PowerPointInfo"/>
  </ds:schemaRefs>
</ds:datastoreItem>
</file>

<file path=customXml/itemProps86.xml><?xml version="1.0" encoding="utf-8"?>
<ds:datastoreItem xmlns:ds="http://schemas.openxmlformats.org/officeDocument/2006/customXml" ds:itemID="{2262EC1E-3BED-471E-85AB-B51EFD86B7AD}">
  <ds:schemaRefs>
    <ds:schemaRef ds:uri="ESRI.ArcGIS.Mapping.OfficeIntegration.PowerPointInfo"/>
  </ds:schemaRefs>
</ds:datastoreItem>
</file>

<file path=customXml/itemProps87.xml><?xml version="1.0" encoding="utf-8"?>
<ds:datastoreItem xmlns:ds="http://schemas.openxmlformats.org/officeDocument/2006/customXml" ds:itemID="{DFB4825B-C0C0-47B4-BCC9-6585969D1B00}">
  <ds:schemaRefs>
    <ds:schemaRef ds:uri="ESRI.ArcGIS.Mapping.OfficeIntegration.PowerPointInfo"/>
  </ds:schemaRefs>
</ds:datastoreItem>
</file>

<file path=customXml/itemProps88.xml><?xml version="1.0" encoding="utf-8"?>
<ds:datastoreItem xmlns:ds="http://schemas.openxmlformats.org/officeDocument/2006/customXml" ds:itemID="{CA0F1AAF-4990-4EA9-B165-56F89B53B34C}">
  <ds:schemaRefs>
    <ds:schemaRef ds:uri="ESRI.ArcGIS.Mapping.OfficeIntegration.PowerPointInfo"/>
  </ds:schemaRefs>
</ds:datastoreItem>
</file>

<file path=customXml/itemProps89.xml><?xml version="1.0" encoding="utf-8"?>
<ds:datastoreItem xmlns:ds="http://schemas.openxmlformats.org/officeDocument/2006/customXml" ds:itemID="{A8B7726A-908C-468E-873B-DCF0E1458A2C}">
  <ds:schemaRefs>
    <ds:schemaRef ds:uri="ESRI.ArcGIS.Mapping.OfficeIntegration.PowerPointInfo"/>
  </ds:schemaRefs>
</ds:datastoreItem>
</file>

<file path=customXml/itemProps9.xml><?xml version="1.0" encoding="utf-8"?>
<ds:datastoreItem xmlns:ds="http://schemas.openxmlformats.org/officeDocument/2006/customXml" ds:itemID="{63B05517-BA64-47D0-BE0E-77478DDEBF03}">
  <ds:schemaRefs>
    <ds:schemaRef ds:uri="ESRI.ArcGIS.Mapping.OfficeIntegration.PowerPointInfo"/>
  </ds:schemaRefs>
</ds:datastoreItem>
</file>

<file path=customXml/itemProps90.xml><?xml version="1.0" encoding="utf-8"?>
<ds:datastoreItem xmlns:ds="http://schemas.openxmlformats.org/officeDocument/2006/customXml" ds:itemID="{BB0501FF-2E0D-43A3-BC16-207BC944D4FB}">
  <ds:schemaRefs>
    <ds:schemaRef ds:uri="ESRI.ArcGIS.Mapping.OfficeIntegration.PowerPointInfo"/>
  </ds:schemaRefs>
</ds:datastoreItem>
</file>

<file path=customXml/itemProps91.xml><?xml version="1.0" encoding="utf-8"?>
<ds:datastoreItem xmlns:ds="http://schemas.openxmlformats.org/officeDocument/2006/customXml" ds:itemID="{129EEDE6-7F1D-4532-AAEB-6F8B7DB974A6}">
  <ds:schemaRefs>
    <ds:schemaRef ds:uri="ESRI.ArcGIS.Mapping.OfficeIntegration.PowerPointInfo"/>
  </ds:schemaRefs>
</ds:datastoreItem>
</file>

<file path=customXml/itemProps92.xml><?xml version="1.0" encoding="utf-8"?>
<ds:datastoreItem xmlns:ds="http://schemas.openxmlformats.org/officeDocument/2006/customXml" ds:itemID="{E1C20556-258C-4CF4-AE8F-D0F2FC645C80}">
  <ds:schemaRefs>
    <ds:schemaRef ds:uri="ESRI.ArcGIS.Mapping.OfficeIntegration.PowerPointInfo"/>
  </ds:schemaRefs>
</ds:datastoreItem>
</file>

<file path=customXml/itemProps93.xml><?xml version="1.0" encoding="utf-8"?>
<ds:datastoreItem xmlns:ds="http://schemas.openxmlformats.org/officeDocument/2006/customXml" ds:itemID="{A345F0A1-FA79-4827-B847-10AD2C44F567}">
  <ds:schemaRefs>
    <ds:schemaRef ds:uri="ESRI.ArcGIS.Mapping.OfficeIntegration.PowerPointInfo"/>
  </ds:schemaRefs>
</ds:datastoreItem>
</file>

<file path=customXml/itemProps94.xml><?xml version="1.0" encoding="utf-8"?>
<ds:datastoreItem xmlns:ds="http://schemas.openxmlformats.org/officeDocument/2006/customXml" ds:itemID="{9715E67D-7625-4012-9F72-F7D15BA0AE29}">
  <ds:schemaRefs>
    <ds:schemaRef ds:uri="ESRI.ArcGIS.Mapping.OfficeIntegration.PowerPointInfo"/>
  </ds:schemaRefs>
</ds:datastoreItem>
</file>

<file path=customXml/itemProps95.xml><?xml version="1.0" encoding="utf-8"?>
<ds:datastoreItem xmlns:ds="http://schemas.openxmlformats.org/officeDocument/2006/customXml" ds:itemID="{BD914ACD-0772-47B4-B4CF-8634A75C7C4B}">
  <ds:schemaRefs>
    <ds:schemaRef ds:uri="ESRI.ArcGIS.Mapping.OfficeIntegration.PowerPointInfo"/>
  </ds:schemaRefs>
</ds:datastoreItem>
</file>

<file path=customXml/itemProps96.xml><?xml version="1.0" encoding="utf-8"?>
<ds:datastoreItem xmlns:ds="http://schemas.openxmlformats.org/officeDocument/2006/customXml" ds:itemID="{943257CA-16D4-4F4F-B853-501D35005C0E}">
  <ds:schemaRefs>
    <ds:schemaRef ds:uri="ESRI.ArcGIS.Mapping.OfficeIntegration.PowerPointInfo"/>
  </ds:schemaRefs>
</ds:datastoreItem>
</file>

<file path=customXml/itemProps97.xml><?xml version="1.0" encoding="utf-8"?>
<ds:datastoreItem xmlns:ds="http://schemas.openxmlformats.org/officeDocument/2006/customXml" ds:itemID="{30728935-CEF4-44B8-8EA2-38D1B9DEA527}">
  <ds:schemaRefs>
    <ds:schemaRef ds:uri="ESRI.ArcGIS.Mapping.OfficeIntegration.PowerPointInfo"/>
  </ds:schemaRefs>
</ds:datastoreItem>
</file>

<file path=customXml/itemProps98.xml><?xml version="1.0" encoding="utf-8"?>
<ds:datastoreItem xmlns:ds="http://schemas.openxmlformats.org/officeDocument/2006/customXml" ds:itemID="{6DE0F542-07E9-43DB-8907-F1E6CCEBC0B1}">
  <ds:schemaRefs>
    <ds:schemaRef ds:uri="ESRI.ArcGIS.Mapping.OfficeIntegration.PowerPointInfo"/>
  </ds:schemaRefs>
</ds:datastoreItem>
</file>

<file path=customXml/itemProps99.xml><?xml version="1.0" encoding="utf-8"?>
<ds:datastoreItem xmlns:ds="http://schemas.openxmlformats.org/officeDocument/2006/customXml" ds:itemID="{64E6ABD1-A47D-4985-858C-7A0F6F46322B}">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146199</TotalTime>
  <Words>509</Words>
  <Application>Microsoft Office PowerPoint</Application>
  <PresentationFormat>On-screen Show (4:3)</PresentationFormat>
  <Paragraphs>64</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Office Theme</vt:lpstr>
      <vt:lpstr>PowerPoint Presentation</vt:lpstr>
      <vt:lpstr>Central Ohio Community Improvement Corporation</vt:lpstr>
      <vt:lpstr>                              PROJECT OVERVIEW </vt:lpstr>
      <vt:lpstr>      Project Importance / Amenities</vt:lpstr>
      <vt:lpstr> PROGRAM GUIDELINES: </vt:lpstr>
      <vt:lpstr>What are the Income Qualifications?</vt:lpstr>
      <vt:lpstr> RESALE MODEL and EQUITY – EXAMPLE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Caine, Kim A.</dc:creator>
  <cp:lastModifiedBy>Deena, Norman V.</cp:lastModifiedBy>
  <cp:revision>351</cp:revision>
  <cp:lastPrinted>2023-09-13T16:42:42Z</cp:lastPrinted>
  <dcterms:created xsi:type="dcterms:W3CDTF">2020-04-30T02:51:17Z</dcterms:created>
  <dcterms:modified xsi:type="dcterms:W3CDTF">2026-06-16T16:50:56Z</dcterms:modified>
</cp:coreProperties>
</file>